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422" r:id="rId6"/>
    <p:sldId id="438" r:id="rId7"/>
    <p:sldId id="262" r:id="rId8"/>
    <p:sldId id="429" r:id="rId9"/>
    <p:sldId id="421" r:id="rId10"/>
    <p:sldId id="430" r:id="rId11"/>
    <p:sldId id="257" r:id="rId12"/>
    <p:sldId id="258" r:id="rId13"/>
    <p:sldId id="260" r:id="rId14"/>
    <p:sldId id="265" r:id="rId15"/>
    <p:sldId id="431" r:id="rId16"/>
    <p:sldId id="428" r:id="rId17"/>
    <p:sldId id="427" r:id="rId18"/>
    <p:sldId id="435" r:id="rId19"/>
    <p:sldId id="425" r:id="rId20"/>
    <p:sldId id="434" r:id="rId21"/>
    <p:sldId id="432" r:id="rId22"/>
    <p:sldId id="433" r:id="rId23"/>
    <p:sldId id="43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37"/>
    <a:srgbClr val="8DC8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6" autoAdjust="0"/>
    <p:restoredTop sz="96197"/>
  </p:normalViewPr>
  <p:slideViewPr>
    <p:cSldViewPr snapToGrid="0">
      <p:cViewPr varScale="1">
        <p:scale>
          <a:sx n="59" d="100"/>
          <a:sy n="59" d="100"/>
        </p:scale>
        <p:origin x="7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05B2A0-4F93-D64D-A52F-01AD0214787E}"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da-DK"/>
        </a:p>
      </dgm:t>
    </dgm:pt>
    <dgm:pt modelId="{8E89145F-04DA-C54E-9F00-E01D77B8DC42}">
      <dgm:prSet phldrT="[Tekst]"/>
      <dgm:spPr/>
      <dgm:t>
        <a:bodyPr/>
        <a:lstStyle/>
        <a:p>
          <a:r>
            <a:rPr lang="da-DK" b="1" dirty="0">
              <a:solidFill>
                <a:schemeClr val="bg1"/>
              </a:solidFill>
            </a:rPr>
            <a:t>Orlovspuljen</a:t>
          </a:r>
          <a:endParaRPr lang="da-DK" dirty="0"/>
        </a:p>
      </dgm:t>
    </dgm:pt>
    <dgm:pt modelId="{8287A5F5-139A-B549-A125-916AB5992C04}" type="parTrans" cxnId="{39064F16-1332-4C48-9C2F-2AE831A6BE9C}">
      <dgm:prSet/>
      <dgm:spPr/>
      <dgm:t>
        <a:bodyPr/>
        <a:lstStyle/>
        <a:p>
          <a:endParaRPr lang="da-DK"/>
        </a:p>
      </dgm:t>
    </dgm:pt>
    <dgm:pt modelId="{4E9C95B1-8D0F-B045-9509-91A23708EB8D}" type="sibTrans" cxnId="{39064F16-1332-4C48-9C2F-2AE831A6BE9C}">
      <dgm:prSet/>
      <dgm:spPr/>
      <dgm:t>
        <a:bodyPr/>
        <a:lstStyle/>
        <a:p>
          <a:endParaRPr lang="da-DK"/>
        </a:p>
      </dgm:t>
    </dgm:pt>
    <dgm:pt modelId="{4805E641-95DB-DB45-ADF9-B7384ABC1DD6}">
      <dgm:prSet phldrT="[Tekst]"/>
      <dgm:spPr/>
      <dgm:t>
        <a:bodyPr/>
        <a:lstStyle/>
        <a:p>
          <a:pPr>
            <a:buNone/>
          </a:pPr>
          <a:r>
            <a:rPr lang="da-DK" dirty="0">
              <a:solidFill>
                <a:schemeClr val="tx1"/>
              </a:solidFill>
            </a:rPr>
            <a:t>Dækker skolens merudgifter til løn under tjenestefrihed til efteruddannelse af forstander, viceforstander og lærere. </a:t>
          </a:r>
        </a:p>
      </dgm:t>
    </dgm:pt>
    <dgm:pt modelId="{A891A5BC-AD99-E046-8B34-BF8E6272807E}" type="parTrans" cxnId="{C4F16A5B-9332-6C4C-AF8A-1C3FF2992FCD}">
      <dgm:prSet/>
      <dgm:spPr/>
      <dgm:t>
        <a:bodyPr/>
        <a:lstStyle/>
        <a:p>
          <a:endParaRPr lang="da-DK"/>
        </a:p>
      </dgm:t>
    </dgm:pt>
    <dgm:pt modelId="{8E43524E-C19E-1349-9D98-95F5BC021062}" type="sibTrans" cxnId="{C4F16A5B-9332-6C4C-AF8A-1C3FF2992FCD}">
      <dgm:prSet/>
      <dgm:spPr/>
      <dgm:t>
        <a:bodyPr/>
        <a:lstStyle/>
        <a:p>
          <a:endParaRPr lang="da-DK"/>
        </a:p>
      </dgm:t>
    </dgm:pt>
    <dgm:pt modelId="{9AC42B59-CC0E-7A4E-AE11-45A014E47DAF}">
      <dgm:prSet phldrT="[Tekst]"/>
      <dgm:spPr/>
      <dgm:t>
        <a:bodyPr/>
        <a:lstStyle/>
        <a:p>
          <a:pPr>
            <a:buNone/>
          </a:pPr>
          <a:r>
            <a:rPr lang="da-DK" b="1" dirty="0">
              <a:solidFill>
                <a:schemeClr val="bg1"/>
              </a:solidFill>
            </a:rPr>
            <a:t>Forsøgs-og udviklingspuljen</a:t>
          </a:r>
          <a:endParaRPr lang="da-DK" dirty="0"/>
        </a:p>
      </dgm:t>
    </dgm:pt>
    <dgm:pt modelId="{B770E929-C6F2-BD4D-9CD0-067DB6C54932}" type="parTrans" cxnId="{6AB89E83-67AA-564A-B460-1C34F675928D}">
      <dgm:prSet/>
      <dgm:spPr/>
      <dgm:t>
        <a:bodyPr/>
        <a:lstStyle/>
        <a:p>
          <a:endParaRPr lang="da-DK"/>
        </a:p>
      </dgm:t>
    </dgm:pt>
    <dgm:pt modelId="{7480379D-39BC-A247-A5F4-A3B8A416F55E}" type="sibTrans" cxnId="{6AB89E83-67AA-564A-B460-1C34F675928D}">
      <dgm:prSet/>
      <dgm:spPr/>
      <dgm:t>
        <a:bodyPr/>
        <a:lstStyle/>
        <a:p>
          <a:endParaRPr lang="da-DK"/>
        </a:p>
      </dgm:t>
    </dgm:pt>
    <dgm:pt modelId="{647BF76E-2627-F546-BD80-5F432BA09FEE}">
      <dgm:prSet phldrT="[Tekst]"/>
      <dgm:spPr/>
      <dgm:t>
        <a:bodyPr/>
        <a:lstStyle/>
        <a:p>
          <a:r>
            <a:rPr lang="da-DK" dirty="0">
              <a:solidFill>
                <a:schemeClr val="tx1"/>
              </a:solidFill>
            </a:rPr>
            <a:t>Forsøgs- og udviklingsarbejde inden for lovens rammer</a:t>
          </a:r>
        </a:p>
      </dgm:t>
    </dgm:pt>
    <dgm:pt modelId="{9B56D9AA-9B9A-514F-877C-B88B4F722FA4}" type="parTrans" cxnId="{657418A3-2D37-6A47-8470-25AE81076605}">
      <dgm:prSet/>
      <dgm:spPr/>
      <dgm:t>
        <a:bodyPr/>
        <a:lstStyle/>
        <a:p>
          <a:endParaRPr lang="da-DK"/>
        </a:p>
      </dgm:t>
    </dgm:pt>
    <dgm:pt modelId="{0EDFBA4F-FE13-EC45-8165-EF5E6AF96C6F}" type="sibTrans" cxnId="{657418A3-2D37-6A47-8470-25AE81076605}">
      <dgm:prSet/>
      <dgm:spPr/>
      <dgm:t>
        <a:bodyPr/>
        <a:lstStyle/>
        <a:p>
          <a:endParaRPr lang="da-DK"/>
        </a:p>
      </dgm:t>
    </dgm:pt>
    <dgm:pt modelId="{28A28C64-330E-EF43-B8B3-651DFFF9DF17}" type="pres">
      <dgm:prSet presAssocID="{D105B2A0-4F93-D64D-A52F-01AD0214787E}" presName="Name0" presStyleCnt="0">
        <dgm:presLayoutVars>
          <dgm:dir/>
          <dgm:animLvl val="lvl"/>
          <dgm:resizeHandles val="exact"/>
        </dgm:presLayoutVars>
      </dgm:prSet>
      <dgm:spPr/>
    </dgm:pt>
    <dgm:pt modelId="{7B1AB730-9354-1745-8797-81002081C2F9}" type="pres">
      <dgm:prSet presAssocID="{8E89145F-04DA-C54E-9F00-E01D77B8DC42}" presName="composite" presStyleCnt="0"/>
      <dgm:spPr/>
    </dgm:pt>
    <dgm:pt modelId="{60E7E6A6-6224-4F46-B0A4-0780D5697D00}" type="pres">
      <dgm:prSet presAssocID="{8E89145F-04DA-C54E-9F00-E01D77B8DC42}" presName="parTx" presStyleLbl="alignNode1" presStyleIdx="0" presStyleCnt="2">
        <dgm:presLayoutVars>
          <dgm:chMax val="0"/>
          <dgm:chPref val="0"/>
          <dgm:bulletEnabled val="1"/>
        </dgm:presLayoutVars>
      </dgm:prSet>
      <dgm:spPr/>
    </dgm:pt>
    <dgm:pt modelId="{E67F0A36-7CD6-A944-8B10-1DF372DB06C0}" type="pres">
      <dgm:prSet presAssocID="{8E89145F-04DA-C54E-9F00-E01D77B8DC42}" presName="desTx" presStyleLbl="alignAccFollowNode1" presStyleIdx="0" presStyleCnt="2">
        <dgm:presLayoutVars>
          <dgm:bulletEnabled val="1"/>
        </dgm:presLayoutVars>
      </dgm:prSet>
      <dgm:spPr/>
    </dgm:pt>
    <dgm:pt modelId="{0FB7B5C0-EADB-AF41-92C1-83C10B48B76E}" type="pres">
      <dgm:prSet presAssocID="{4E9C95B1-8D0F-B045-9509-91A23708EB8D}" presName="space" presStyleCnt="0"/>
      <dgm:spPr/>
    </dgm:pt>
    <dgm:pt modelId="{CECE2E98-6187-F24A-8E34-1BAF01D15EFE}" type="pres">
      <dgm:prSet presAssocID="{9AC42B59-CC0E-7A4E-AE11-45A014E47DAF}" presName="composite" presStyleCnt="0"/>
      <dgm:spPr/>
    </dgm:pt>
    <dgm:pt modelId="{E30F35AD-4E00-4F42-9C84-E8F332C48E2C}" type="pres">
      <dgm:prSet presAssocID="{9AC42B59-CC0E-7A4E-AE11-45A014E47DAF}" presName="parTx" presStyleLbl="alignNode1" presStyleIdx="1" presStyleCnt="2">
        <dgm:presLayoutVars>
          <dgm:chMax val="0"/>
          <dgm:chPref val="0"/>
          <dgm:bulletEnabled val="1"/>
        </dgm:presLayoutVars>
      </dgm:prSet>
      <dgm:spPr/>
    </dgm:pt>
    <dgm:pt modelId="{D0392864-E8DC-5940-8D8E-640507317753}" type="pres">
      <dgm:prSet presAssocID="{9AC42B59-CC0E-7A4E-AE11-45A014E47DAF}" presName="desTx" presStyleLbl="alignAccFollowNode1" presStyleIdx="1" presStyleCnt="2">
        <dgm:presLayoutVars>
          <dgm:bulletEnabled val="1"/>
        </dgm:presLayoutVars>
      </dgm:prSet>
      <dgm:spPr/>
    </dgm:pt>
  </dgm:ptLst>
  <dgm:cxnLst>
    <dgm:cxn modelId="{4312BC05-D1C0-7A4D-B128-6278A985045E}" type="presOf" srcId="{9AC42B59-CC0E-7A4E-AE11-45A014E47DAF}" destId="{E30F35AD-4E00-4F42-9C84-E8F332C48E2C}" srcOrd="0" destOrd="0" presId="urn:microsoft.com/office/officeart/2005/8/layout/hList1"/>
    <dgm:cxn modelId="{8188E010-E2A6-254B-9AAB-CAD6CC37DA64}" type="presOf" srcId="{647BF76E-2627-F546-BD80-5F432BA09FEE}" destId="{D0392864-E8DC-5940-8D8E-640507317753}" srcOrd="0" destOrd="0" presId="urn:microsoft.com/office/officeart/2005/8/layout/hList1"/>
    <dgm:cxn modelId="{39064F16-1332-4C48-9C2F-2AE831A6BE9C}" srcId="{D105B2A0-4F93-D64D-A52F-01AD0214787E}" destId="{8E89145F-04DA-C54E-9F00-E01D77B8DC42}" srcOrd="0" destOrd="0" parTransId="{8287A5F5-139A-B549-A125-916AB5992C04}" sibTransId="{4E9C95B1-8D0F-B045-9509-91A23708EB8D}"/>
    <dgm:cxn modelId="{E375E230-2687-CF4D-967C-A4565AE05A05}" type="presOf" srcId="{8E89145F-04DA-C54E-9F00-E01D77B8DC42}" destId="{60E7E6A6-6224-4F46-B0A4-0780D5697D00}" srcOrd="0" destOrd="0" presId="urn:microsoft.com/office/officeart/2005/8/layout/hList1"/>
    <dgm:cxn modelId="{C4F16A5B-9332-6C4C-AF8A-1C3FF2992FCD}" srcId="{8E89145F-04DA-C54E-9F00-E01D77B8DC42}" destId="{4805E641-95DB-DB45-ADF9-B7384ABC1DD6}" srcOrd="0" destOrd="0" parTransId="{A891A5BC-AD99-E046-8B34-BF8E6272807E}" sibTransId="{8E43524E-C19E-1349-9D98-95F5BC021062}"/>
    <dgm:cxn modelId="{D103635D-2611-1B42-9743-0A7A7D276223}" type="presOf" srcId="{4805E641-95DB-DB45-ADF9-B7384ABC1DD6}" destId="{E67F0A36-7CD6-A944-8B10-1DF372DB06C0}" srcOrd="0" destOrd="0" presId="urn:microsoft.com/office/officeart/2005/8/layout/hList1"/>
    <dgm:cxn modelId="{6AB89E83-67AA-564A-B460-1C34F675928D}" srcId="{D105B2A0-4F93-D64D-A52F-01AD0214787E}" destId="{9AC42B59-CC0E-7A4E-AE11-45A014E47DAF}" srcOrd="1" destOrd="0" parTransId="{B770E929-C6F2-BD4D-9CD0-067DB6C54932}" sibTransId="{7480379D-39BC-A247-A5F4-A3B8A416F55E}"/>
    <dgm:cxn modelId="{FD23FA86-CC5F-EE43-BDFA-62F7907913FB}" type="presOf" srcId="{D105B2A0-4F93-D64D-A52F-01AD0214787E}" destId="{28A28C64-330E-EF43-B8B3-651DFFF9DF17}" srcOrd="0" destOrd="0" presId="urn:microsoft.com/office/officeart/2005/8/layout/hList1"/>
    <dgm:cxn modelId="{657418A3-2D37-6A47-8470-25AE81076605}" srcId="{9AC42B59-CC0E-7A4E-AE11-45A014E47DAF}" destId="{647BF76E-2627-F546-BD80-5F432BA09FEE}" srcOrd="0" destOrd="0" parTransId="{9B56D9AA-9B9A-514F-877C-B88B4F722FA4}" sibTransId="{0EDFBA4F-FE13-EC45-8165-EF5E6AF96C6F}"/>
    <dgm:cxn modelId="{51B1AACC-1695-F94E-8DD1-956CCFF58427}" type="presParOf" srcId="{28A28C64-330E-EF43-B8B3-651DFFF9DF17}" destId="{7B1AB730-9354-1745-8797-81002081C2F9}" srcOrd="0" destOrd="0" presId="urn:microsoft.com/office/officeart/2005/8/layout/hList1"/>
    <dgm:cxn modelId="{8D436D69-10A4-DA41-B918-4ABFEB4870BB}" type="presParOf" srcId="{7B1AB730-9354-1745-8797-81002081C2F9}" destId="{60E7E6A6-6224-4F46-B0A4-0780D5697D00}" srcOrd="0" destOrd="0" presId="urn:microsoft.com/office/officeart/2005/8/layout/hList1"/>
    <dgm:cxn modelId="{A785CFE3-249A-B445-9696-6A0D132EF836}" type="presParOf" srcId="{7B1AB730-9354-1745-8797-81002081C2F9}" destId="{E67F0A36-7CD6-A944-8B10-1DF372DB06C0}" srcOrd="1" destOrd="0" presId="urn:microsoft.com/office/officeart/2005/8/layout/hList1"/>
    <dgm:cxn modelId="{016F798E-9AB2-CD44-8D20-494538B4FE29}" type="presParOf" srcId="{28A28C64-330E-EF43-B8B3-651DFFF9DF17}" destId="{0FB7B5C0-EADB-AF41-92C1-83C10B48B76E}" srcOrd="1" destOrd="0" presId="urn:microsoft.com/office/officeart/2005/8/layout/hList1"/>
    <dgm:cxn modelId="{185AD68E-3315-BF4F-92D8-389CBEBD1E36}" type="presParOf" srcId="{28A28C64-330E-EF43-B8B3-651DFFF9DF17}" destId="{CECE2E98-6187-F24A-8E34-1BAF01D15EFE}" srcOrd="2" destOrd="0" presId="urn:microsoft.com/office/officeart/2005/8/layout/hList1"/>
    <dgm:cxn modelId="{DE7A1B2B-7A67-1C4B-9F55-728706F72BA8}" type="presParOf" srcId="{CECE2E98-6187-F24A-8E34-1BAF01D15EFE}" destId="{E30F35AD-4E00-4F42-9C84-E8F332C48E2C}" srcOrd="0" destOrd="0" presId="urn:microsoft.com/office/officeart/2005/8/layout/hList1"/>
    <dgm:cxn modelId="{A6779479-549C-2B42-834A-2DCEEB500455}" type="presParOf" srcId="{CECE2E98-6187-F24A-8E34-1BAF01D15EFE}" destId="{D0392864-E8DC-5940-8D8E-64050731775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8D25C-7EDD-423A-A5DE-59C0F702731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77700FB-6CAA-4998-A06B-B9CFC772D7C6}">
      <dgm:prSet custT="1"/>
      <dgm:spPr/>
      <dgm:t>
        <a:bodyPr/>
        <a:lstStyle/>
        <a:p>
          <a:r>
            <a:rPr lang="da-DK" sz="2400" b="1" dirty="0">
              <a:solidFill>
                <a:schemeClr val="tx1"/>
              </a:solidFill>
            </a:rPr>
            <a:t>Planlægning/organisering af projektet</a:t>
          </a:r>
          <a:endParaRPr lang="en-US" sz="2400" b="1" dirty="0">
            <a:solidFill>
              <a:schemeClr val="tx1"/>
            </a:solidFill>
          </a:endParaRPr>
        </a:p>
      </dgm:t>
    </dgm:pt>
    <dgm:pt modelId="{9A919A50-7715-40B8-A3FC-02B621B883A2}" type="parTrans" cxnId="{04D3A2F5-B29C-4402-A110-7401FDEF9D8A}">
      <dgm:prSet/>
      <dgm:spPr/>
      <dgm:t>
        <a:bodyPr/>
        <a:lstStyle/>
        <a:p>
          <a:endParaRPr lang="en-US"/>
        </a:p>
      </dgm:t>
    </dgm:pt>
    <dgm:pt modelId="{3B0BE6FD-1DC1-4F77-9BFA-044C0B3B878B}" type="sibTrans" cxnId="{04D3A2F5-B29C-4402-A110-7401FDEF9D8A}">
      <dgm:prSet/>
      <dgm:spPr/>
      <dgm:t>
        <a:bodyPr/>
        <a:lstStyle/>
        <a:p>
          <a:endParaRPr lang="en-US"/>
        </a:p>
      </dgm:t>
    </dgm:pt>
    <dgm:pt modelId="{CFC3927A-EA12-43E1-A0DD-B0450F60FFC0}">
      <dgm:prSet custT="1"/>
      <dgm:spPr/>
      <dgm:t>
        <a:bodyPr/>
        <a:lstStyle/>
        <a:p>
          <a:r>
            <a:rPr lang="da-DK" sz="2400" b="1">
              <a:solidFill>
                <a:schemeClr val="tx1"/>
              </a:solidFill>
            </a:rPr>
            <a:t>Afvikling af projektet </a:t>
          </a:r>
          <a:endParaRPr lang="en-US" sz="2400" b="1" dirty="0">
            <a:solidFill>
              <a:schemeClr val="tx1"/>
            </a:solidFill>
          </a:endParaRPr>
        </a:p>
      </dgm:t>
    </dgm:pt>
    <dgm:pt modelId="{310207A5-D798-4DD6-8922-CAA85138A46E}" type="parTrans" cxnId="{D80C05D6-7CEC-40C7-BDD2-ACBEC31C5878}">
      <dgm:prSet/>
      <dgm:spPr/>
      <dgm:t>
        <a:bodyPr/>
        <a:lstStyle/>
        <a:p>
          <a:endParaRPr lang="en-US"/>
        </a:p>
      </dgm:t>
    </dgm:pt>
    <dgm:pt modelId="{F0647B6A-B321-4B07-B4AF-E932D8818708}" type="sibTrans" cxnId="{D80C05D6-7CEC-40C7-BDD2-ACBEC31C5878}">
      <dgm:prSet/>
      <dgm:spPr/>
      <dgm:t>
        <a:bodyPr/>
        <a:lstStyle/>
        <a:p>
          <a:endParaRPr lang="en-US"/>
        </a:p>
      </dgm:t>
    </dgm:pt>
    <dgm:pt modelId="{0EB5705E-5C7D-416F-AEE6-00B22F612FB2}">
      <dgm:prSet custT="1"/>
      <dgm:spPr/>
      <dgm:t>
        <a:bodyPr/>
        <a:lstStyle/>
        <a:p>
          <a:endParaRPr lang="da-DK" sz="2400" b="1">
            <a:solidFill>
              <a:schemeClr val="tx1"/>
            </a:solidFill>
          </a:endParaRPr>
        </a:p>
        <a:p>
          <a:r>
            <a:rPr lang="da-DK" sz="2400" b="1">
              <a:solidFill>
                <a:schemeClr val="tx1"/>
              </a:solidFill>
            </a:rPr>
            <a:t>Fremstilling af projektets produkt</a:t>
          </a:r>
          <a:br>
            <a:rPr lang="da-DK" sz="2400" b="1">
              <a:solidFill>
                <a:schemeClr val="tx1"/>
              </a:solidFill>
            </a:rPr>
          </a:br>
          <a:br>
            <a:rPr lang="da-DK" sz="2400" b="1">
              <a:solidFill>
                <a:schemeClr val="tx1"/>
              </a:solidFill>
            </a:rPr>
          </a:br>
          <a:endParaRPr lang="en-US" sz="2400" b="1" dirty="0">
            <a:solidFill>
              <a:schemeClr val="tx1"/>
            </a:solidFill>
          </a:endParaRPr>
        </a:p>
      </dgm:t>
    </dgm:pt>
    <dgm:pt modelId="{F3C25C43-BE4A-43E6-884C-0F07C2E6D733}" type="parTrans" cxnId="{4D5601F2-081B-43D3-9715-D5008A9881DA}">
      <dgm:prSet/>
      <dgm:spPr/>
      <dgm:t>
        <a:bodyPr/>
        <a:lstStyle/>
        <a:p>
          <a:endParaRPr lang="en-US"/>
        </a:p>
      </dgm:t>
    </dgm:pt>
    <dgm:pt modelId="{3792EBD9-AD83-42F4-94DA-66399E1580DD}" type="sibTrans" cxnId="{4D5601F2-081B-43D3-9715-D5008A9881DA}">
      <dgm:prSet/>
      <dgm:spPr/>
      <dgm:t>
        <a:bodyPr/>
        <a:lstStyle/>
        <a:p>
          <a:endParaRPr lang="en-US"/>
        </a:p>
      </dgm:t>
    </dgm:pt>
    <dgm:pt modelId="{D5C04AB2-46AD-344F-8470-325F29FE3615}">
      <dgm:prSet custT="1"/>
      <dgm:spPr/>
      <dgm:t>
        <a:bodyPr/>
        <a:lstStyle/>
        <a:p>
          <a:r>
            <a:rPr lang="da-DK" sz="2400" b="1">
              <a:solidFill>
                <a:schemeClr val="tx1"/>
              </a:solidFill>
            </a:rPr>
            <a:t>Formidling</a:t>
          </a:r>
          <a:endParaRPr lang="da-DK" sz="2400" b="1" dirty="0">
            <a:solidFill>
              <a:schemeClr val="tx1"/>
            </a:solidFill>
          </a:endParaRPr>
        </a:p>
      </dgm:t>
    </dgm:pt>
    <dgm:pt modelId="{FFE374BB-F7E6-5B44-8AEE-F6C3CFB7B4A1}" type="parTrans" cxnId="{329D6DE6-7D90-7A4F-8809-463F5E429D54}">
      <dgm:prSet/>
      <dgm:spPr/>
      <dgm:t>
        <a:bodyPr/>
        <a:lstStyle/>
        <a:p>
          <a:endParaRPr lang="da-DK"/>
        </a:p>
      </dgm:t>
    </dgm:pt>
    <dgm:pt modelId="{680EB096-EA91-CF4D-9E69-3BAE0AB8873F}" type="sibTrans" cxnId="{329D6DE6-7D90-7A4F-8809-463F5E429D54}">
      <dgm:prSet/>
      <dgm:spPr/>
      <dgm:t>
        <a:bodyPr/>
        <a:lstStyle/>
        <a:p>
          <a:endParaRPr lang="da-DK"/>
        </a:p>
      </dgm:t>
    </dgm:pt>
    <dgm:pt modelId="{A48E0E4E-5BF9-644F-8494-634D52974543}">
      <dgm:prSet custT="1"/>
      <dgm:spPr/>
      <dgm:t>
        <a:bodyPr/>
        <a:lstStyle/>
        <a:p>
          <a:r>
            <a:rPr lang="da-DK" sz="2400" b="1" dirty="0">
              <a:solidFill>
                <a:schemeClr val="tx1"/>
              </a:solidFill>
            </a:rPr>
            <a:t>Evaluering og afrapportering</a:t>
          </a:r>
        </a:p>
      </dgm:t>
    </dgm:pt>
    <dgm:pt modelId="{E54ABCC5-7CFF-CC42-9FA9-CE83AC5C7D09}" type="parTrans" cxnId="{B16F8774-087F-704C-857C-4DD77CCA2410}">
      <dgm:prSet/>
      <dgm:spPr/>
      <dgm:t>
        <a:bodyPr/>
        <a:lstStyle/>
        <a:p>
          <a:endParaRPr lang="da-DK"/>
        </a:p>
      </dgm:t>
    </dgm:pt>
    <dgm:pt modelId="{44CA32AA-60FC-BF48-9A8E-C071C3294AB0}" type="sibTrans" cxnId="{B16F8774-087F-704C-857C-4DD77CCA2410}">
      <dgm:prSet/>
      <dgm:spPr/>
      <dgm:t>
        <a:bodyPr/>
        <a:lstStyle/>
        <a:p>
          <a:endParaRPr lang="da-DK"/>
        </a:p>
      </dgm:t>
    </dgm:pt>
    <dgm:pt modelId="{A1108978-CDCC-9A41-BED0-A5CCFD5AC96F}" type="pres">
      <dgm:prSet presAssocID="{2D78D25C-7EDD-423A-A5DE-59C0F702731B}" presName="linear" presStyleCnt="0">
        <dgm:presLayoutVars>
          <dgm:animLvl val="lvl"/>
          <dgm:resizeHandles val="exact"/>
        </dgm:presLayoutVars>
      </dgm:prSet>
      <dgm:spPr/>
    </dgm:pt>
    <dgm:pt modelId="{B8F6C657-12E3-B348-B0ED-E9552B48AE33}" type="pres">
      <dgm:prSet presAssocID="{677700FB-6CAA-4998-A06B-B9CFC772D7C6}" presName="parentText" presStyleLbl="node1" presStyleIdx="0" presStyleCnt="5">
        <dgm:presLayoutVars>
          <dgm:chMax val="0"/>
          <dgm:bulletEnabled val="1"/>
        </dgm:presLayoutVars>
      </dgm:prSet>
      <dgm:spPr/>
    </dgm:pt>
    <dgm:pt modelId="{EC069A2B-9A49-EB42-AC3F-62E3807C7EB2}" type="pres">
      <dgm:prSet presAssocID="{3B0BE6FD-1DC1-4F77-9BFA-044C0B3B878B}" presName="spacer" presStyleCnt="0"/>
      <dgm:spPr/>
    </dgm:pt>
    <dgm:pt modelId="{1969DA99-1A5C-A64A-A6F7-C1C1BD1D54E7}" type="pres">
      <dgm:prSet presAssocID="{CFC3927A-EA12-43E1-A0DD-B0450F60FFC0}" presName="parentText" presStyleLbl="node1" presStyleIdx="1" presStyleCnt="5">
        <dgm:presLayoutVars>
          <dgm:chMax val="0"/>
          <dgm:bulletEnabled val="1"/>
        </dgm:presLayoutVars>
      </dgm:prSet>
      <dgm:spPr/>
    </dgm:pt>
    <dgm:pt modelId="{711A3FC9-C6D4-2B41-8DF2-ED71743C0F5C}" type="pres">
      <dgm:prSet presAssocID="{F0647B6A-B321-4B07-B4AF-E932D8818708}" presName="spacer" presStyleCnt="0"/>
      <dgm:spPr/>
    </dgm:pt>
    <dgm:pt modelId="{F332E5DB-19FE-6242-BEFE-9B814DFACD7E}" type="pres">
      <dgm:prSet presAssocID="{0EB5705E-5C7D-416F-AEE6-00B22F612FB2}" presName="parentText" presStyleLbl="node1" presStyleIdx="2" presStyleCnt="5" custLinFactY="345" custLinFactNeighborX="-6603" custLinFactNeighborY="100000">
        <dgm:presLayoutVars>
          <dgm:chMax val="0"/>
          <dgm:bulletEnabled val="1"/>
        </dgm:presLayoutVars>
      </dgm:prSet>
      <dgm:spPr/>
    </dgm:pt>
    <dgm:pt modelId="{D693C6DA-95ED-6D45-8632-3F94E9BF1D47}" type="pres">
      <dgm:prSet presAssocID="{3792EBD9-AD83-42F4-94DA-66399E1580DD}" presName="spacer" presStyleCnt="0"/>
      <dgm:spPr/>
    </dgm:pt>
    <dgm:pt modelId="{C811BCCC-D513-EF49-90A7-5B4EACC35B26}" type="pres">
      <dgm:prSet presAssocID="{A48E0E4E-5BF9-644F-8494-634D52974543}" presName="parentText" presStyleLbl="node1" presStyleIdx="3" presStyleCnt="5">
        <dgm:presLayoutVars>
          <dgm:chMax val="0"/>
          <dgm:bulletEnabled val="1"/>
        </dgm:presLayoutVars>
      </dgm:prSet>
      <dgm:spPr/>
    </dgm:pt>
    <dgm:pt modelId="{4FE78E31-633B-154B-91FC-F3592EB05E1E}" type="pres">
      <dgm:prSet presAssocID="{44CA32AA-60FC-BF48-9A8E-C071C3294AB0}" presName="spacer" presStyleCnt="0"/>
      <dgm:spPr/>
    </dgm:pt>
    <dgm:pt modelId="{A5A9106E-63D9-5D42-B54F-7B5829518CC1}" type="pres">
      <dgm:prSet presAssocID="{D5C04AB2-46AD-344F-8470-325F29FE3615}" presName="parentText" presStyleLbl="node1" presStyleIdx="4" presStyleCnt="5">
        <dgm:presLayoutVars>
          <dgm:chMax val="0"/>
          <dgm:bulletEnabled val="1"/>
        </dgm:presLayoutVars>
      </dgm:prSet>
      <dgm:spPr/>
    </dgm:pt>
  </dgm:ptLst>
  <dgm:cxnLst>
    <dgm:cxn modelId="{A0DDA80F-32F5-0241-AC72-B7194568DDD5}" type="presOf" srcId="{D5C04AB2-46AD-344F-8470-325F29FE3615}" destId="{A5A9106E-63D9-5D42-B54F-7B5829518CC1}" srcOrd="0" destOrd="0" presId="urn:microsoft.com/office/officeart/2005/8/layout/vList2"/>
    <dgm:cxn modelId="{BBC7E910-940C-8843-89CB-565C47AE8D09}" type="presOf" srcId="{677700FB-6CAA-4998-A06B-B9CFC772D7C6}" destId="{B8F6C657-12E3-B348-B0ED-E9552B48AE33}" srcOrd="0" destOrd="0" presId="urn:microsoft.com/office/officeart/2005/8/layout/vList2"/>
    <dgm:cxn modelId="{15C8ED23-2468-1E4D-8C86-63E88ED085AD}" type="presOf" srcId="{A48E0E4E-5BF9-644F-8494-634D52974543}" destId="{C811BCCC-D513-EF49-90A7-5B4EACC35B26}" srcOrd="0" destOrd="0" presId="urn:microsoft.com/office/officeart/2005/8/layout/vList2"/>
    <dgm:cxn modelId="{C3C3802C-EE23-3644-BD3E-25B9425C3C18}" type="presOf" srcId="{0EB5705E-5C7D-416F-AEE6-00B22F612FB2}" destId="{F332E5DB-19FE-6242-BEFE-9B814DFACD7E}" srcOrd="0" destOrd="0" presId="urn:microsoft.com/office/officeart/2005/8/layout/vList2"/>
    <dgm:cxn modelId="{B16F8774-087F-704C-857C-4DD77CCA2410}" srcId="{2D78D25C-7EDD-423A-A5DE-59C0F702731B}" destId="{A48E0E4E-5BF9-644F-8494-634D52974543}" srcOrd="3" destOrd="0" parTransId="{E54ABCC5-7CFF-CC42-9FA9-CE83AC5C7D09}" sibTransId="{44CA32AA-60FC-BF48-9A8E-C071C3294AB0}"/>
    <dgm:cxn modelId="{E2CF2AD2-C90A-A24E-A1D2-B98B6E2BDAAA}" type="presOf" srcId="{2D78D25C-7EDD-423A-A5DE-59C0F702731B}" destId="{A1108978-CDCC-9A41-BED0-A5CCFD5AC96F}" srcOrd="0" destOrd="0" presId="urn:microsoft.com/office/officeart/2005/8/layout/vList2"/>
    <dgm:cxn modelId="{D80C05D6-7CEC-40C7-BDD2-ACBEC31C5878}" srcId="{2D78D25C-7EDD-423A-A5DE-59C0F702731B}" destId="{CFC3927A-EA12-43E1-A0DD-B0450F60FFC0}" srcOrd="1" destOrd="0" parTransId="{310207A5-D798-4DD6-8922-CAA85138A46E}" sibTransId="{F0647B6A-B321-4B07-B4AF-E932D8818708}"/>
    <dgm:cxn modelId="{329D6DE6-7D90-7A4F-8809-463F5E429D54}" srcId="{2D78D25C-7EDD-423A-A5DE-59C0F702731B}" destId="{D5C04AB2-46AD-344F-8470-325F29FE3615}" srcOrd="4" destOrd="0" parTransId="{FFE374BB-F7E6-5B44-8AEE-F6C3CFB7B4A1}" sibTransId="{680EB096-EA91-CF4D-9E69-3BAE0AB8873F}"/>
    <dgm:cxn modelId="{4D5601F2-081B-43D3-9715-D5008A9881DA}" srcId="{2D78D25C-7EDD-423A-A5DE-59C0F702731B}" destId="{0EB5705E-5C7D-416F-AEE6-00B22F612FB2}" srcOrd="2" destOrd="0" parTransId="{F3C25C43-BE4A-43E6-884C-0F07C2E6D733}" sibTransId="{3792EBD9-AD83-42F4-94DA-66399E1580DD}"/>
    <dgm:cxn modelId="{04D3A2F5-B29C-4402-A110-7401FDEF9D8A}" srcId="{2D78D25C-7EDD-423A-A5DE-59C0F702731B}" destId="{677700FB-6CAA-4998-A06B-B9CFC772D7C6}" srcOrd="0" destOrd="0" parTransId="{9A919A50-7715-40B8-A3FC-02B621B883A2}" sibTransId="{3B0BE6FD-1DC1-4F77-9BFA-044C0B3B878B}"/>
    <dgm:cxn modelId="{05F516FD-CA5E-D940-8E69-E8B4DCF43DA3}" type="presOf" srcId="{CFC3927A-EA12-43E1-A0DD-B0450F60FFC0}" destId="{1969DA99-1A5C-A64A-A6F7-C1C1BD1D54E7}" srcOrd="0" destOrd="0" presId="urn:microsoft.com/office/officeart/2005/8/layout/vList2"/>
    <dgm:cxn modelId="{28FC695D-7FB0-9E49-B8BC-3ADD39407BF1}" type="presParOf" srcId="{A1108978-CDCC-9A41-BED0-A5CCFD5AC96F}" destId="{B8F6C657-12E3-B348-B0ED-E9552B48AE33}" srcOrd="0" destOrd="0" presId="urn:microsoft.com/office/officeart/2005/8/layout/vList2"/>
    <dgm:cxn modelId="{4A226CA3-3821-464B-99FE-D8FD8EE6C8A1}" type="presParOf" srcId="{A1108978-CDCC-9A41-BED0-A5CCFD5AC96F}" destId="{EC069A2B-9A49-EB42-AC3F-62E3807C7EB2}" srcOrd="1" destOrd="0" presId="urn:microsoft.com/office/officeart/2005/8/layout/vList2"/>
    <dgm:cxn modelId="{51C4A995-469E-5346-AF08-B6787575711A}" type="presParOf" srcId="{A1108978-CDCC-9A41-BED0-A5CCFD5AC96F}" destId="{1969DA99-1A5C-A64A-A6F7-C1C1BD1D54E7}" srcOrd="2" destOrd="0" presId="urn:microsoft.com/office/officeart/2005/8/layout/vList2"/>
    <dgm:cxn modelId="{E8C33B04-70C9-854F-9C9A-294F3D7700BC}" type="presParOf" srcId="{A1108978-CDCC-9A41-BED0-A5CCFD5AC96F}" destId="{711A3FC9-C6D4-2B41-8DF2-ED71743C0F5C}" srcOrd="3" destOrd="0" presId="urn:microsoft.com/office/officeart/2005/8/layout/vList2"/>
    <dgm:cxn modelId="{E003AFFC-3B78-9D4A-834C-F268F5E17733}" type="presParOf" srcId="{A1108978-CDCC-9A41-BED0-A5CCFD5AC96F}" destId="{F332E5DB-19FE-6242-BEFE-9B814DFACD7E}" srcOrd="4" destOrd="0" presId="urn:microsoft.com/office/officeart/2005/8/layout/vList2"/>
    <dgm:cxn modelId="{2CED8699-8ABA-0446-912A-5601352E43A5}" type="presParOf" srcId="{A1108978-CDCC-9A41-BED0-A5CCFD5AC96F}" destId="{D693C6DA-95ED-6D45-8632-3F94E9BF1D47}" srcOrd="5" destOrd="0" presId="urn:microsoft.com/office/officeart/2005/8/layout/vList2"/>
    <dgm:cxn modelId="{40143DB4-AE6E-D648-93E5-552E1040DF04}" type="presParOf" srcId="{A1108978-CDCC-9A41-BED0-A5CCFD5AC96F}" destId="{C811BCCC-D513-EF49-90A7-5B4EACC35B26}" srcOrd="6" destOrd="0" presId="urn:microsoft.com/office/officeart/2005/8/layout/vList2"/>
    <dgm:cxn modelId="{55A74D80-0D96-7446-9601-8EA8633BF2E2}" type="presParOf" srcId="{A1108978-CDCC-9A41-BED0-A5CCFD5AC96F}" destId="{4FE78E31-633B-154B-91FC-F3592EB05E1E}" srcOrd="7" destOrd="0" presId="urn:microsoft.com/office/officeart/2005/8/layout/vList2"/>
    <dgm:cxn modelId="{BB8D7F68-05C8-794E-85A2-0CA9F99F2D86}" type="presParOf" srcId="{A1108978-CDCC-9A41-BED0-A5CCFD5AC96F}" destId="{A5A9106E-63D9-5D42-B54F-7B5829518CC1}"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78D25C-7EDD-423A-A5DE-59C0F702731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77700FB-6CAA-4998-A06B-B9CFC772D7C6}">
      <dgm:prSet/>
      <dgm:spPr>
        <a:ln>
          <a:solidFill>
            <a:schemeClr val="accent1"/>
          </a:solidFill>
        </a:ln>
      </dgm:spPr>
      <dgm:t>
        <a:bodyPr/>
        <a:lstStyle/>
        <a:p>
          <a:r>
            <a:rPr lang="da-DK" b="1" dirty="0">
              <a:solidFill>
                <a:schemeClr val="tx1"/>
              </a:solidFill>
            </a:rPr>
            <a:t>Ekstern konsulentbistand</a:t>
          </a:r>
          <a:r>
            <a:rPr lang="da-DK" dirty="0">
              <a:solidFill>
                <a:schemeClr val="tx1"/>
              </a:solidFill>
            </a:rPr>
            <a:t>, der støtter og kvalificerer projektet med viden om ens emne og/eller forestår evaluering af projektet</a:t>
          </a:r>
          <a:endParaRPr lang="en-US" dirty="0">
            <a:solidFill>
              <a:schemeClr val="tx1"/>
            </a:solidFill>
          </a:endParaRPr>
        </a:p>
      </dgm:t>
    </dgm:pt>
    <dgm:pt modelId="{9A919A50-7715-40B8-A3FC-02B621B883A2}" type="parTrans" cxnId="{04D3A2F5-B29C-4402-A110-7401FDEF9D8A}">
      <dgm:prSet/>
      <dgm:spPr/>
      <dgm:t>
        <a:bodyPr/>
        <a:lstStyle/>
        <a:p>
          <a:endParaRPr lang="en-US"/>
        </a:p>
      </dgm:t>
    </dgm:pt>
    <dgm:pt modelId="{3B0BE6FD-1DC1-4F77-9BFA-044C0B3B878B}" type="sibTrans" cxnId="{04D3A2F5-B29C-4402-A110-7401FDEF9D8A}">
      <dgm:prSet/>
      <dgm:spPr/>
      <dgm:t>
        <a:bodyPr/>
        <a:lstStyle/>
        <a:p>
          <a:endParaRPr lang="en-US"/>
        </a:p>
      </dgm:t>
    </dgm:pt>
    <dgm:pt modelId="{CFC3927A-EA12-43E1-A0DD-B0450F60FFC0}">
      <dgm:prSet/>
      <dgm:spPr>
        <a:solidFill>
          <a:srgbClr val="8DC899">
            <a:alpha val="47451"/>
          </a:srgbClr>
        </a:solidFill>
      </dgm:spPr>
      <dgm:t>
        <a:bodyPr/>
        <a:lstStyle/>
        <a:p>
          <a:r>
            <a:rPr lang="da-DK" b="1" dirty="0">
              <a:solidFill>
                <a:schemeClr val="tx1"/>
              </a:solidFill>
            </a:rPr>
            <a:t>Rejseomkostninger: </a:t>
          </a:r>
          <a:r>
            <a:rPr lang="da-DK" dirty="0">
              <a:solidFill>
                <a:schemeClr val="tx1"/>
              </a:solidFill>
            </a:rPr>
            <a:t>f.eks. hvis man skal besøge eksterne samarbejdspartnere, og der er større rejseomkostninger forbundet hermed.</a:t>
          </a:r>
          <a:endParaRPr lang="en-US" dirty="0">
            <a:solidFill>
              <a:schemeClr val="tx1"/>
            </a:solidFill>
          </a:endParaRPr>
        </a:p>
      </dgm:t>
    </dgm:pt>
    <dgm:pt modelId="{310207A5-D798-4DD6-8922-CAA85138A46E}" type="parTrans" cxnId="{D80C05D6-7CEC-40C7-BDD2-ACBEC31C5878}">
      <dgm:prSet/>
      <dgm:spPr/>
      <dgm:t>
        <a:bodyPr/>
        <a:lstStyle/>
        <a:p>
          <a:endParaRPr lang="en-US"/>
        </a:p>
      </dgm:t>
    </dgm:pt>
    <dgm:pt modelId="{F0647B6A-B321-4B07-B4AF-E932D8818708}" type="sibTrans" cxnId="{D80C05D6-7CEC-40C7-BDD2-ACBEC31C5878}">
      <dgm:prSet/>
      <dgm:spPr/>
      <dgm:t>
        <a:bodyPr/>
        <a:lstStyle/>
        <a:p>
          <a:endParaRPr lang="en-US"/>
        </a:p>
      </dgm:t>
    </dgm:pt>
    <dgm:pt modelId="{0EB5705E-5C7D-416F-AEE6-00B22F612FB2}">
      <dgm:prSet/>
      <dgm:spPr/>
      <dgm:t>
        <a:bodyPr/>
        <a:lstStyle/>
        <a:p>
          <a:r>
            <a:rPr lang="da-DK" b="1">
              <a:solidFill>
                <a:schemeClr val="tx1"/>
              </a:solidFill>
            </a:rPr>
            <a:t>Formidlingsudgifter: </a:t>
          </a:r>
          <a:r>
            <a:rPr lang="da-DK">
              <a:solidFill>
                <a:schemeClr val="tx1"/>
              </a:solidFill>
            </a:rPr>
            <a:t>Hvis projektet afsluttes med en konference/temadag/kursus eller lignende, kan der søges om tilskud til udgifter i forbindelse med konferencen.</a:t>
          </a:r>
        </a:p>
        <a:p>
          <a:r>
            <a:rPr lang="da-DK">
              <a:solidFill>
                <a:schemeClr val="tx1"/>
              </a:solidFill>
            </a:rPr>
            <a:t> Husk her kan man også søge supplerende hos kursuspuljen.</a:t>
          </a:r>
          <a:br>
            <a:rPr lang="da-DK"/>
          </a:br>
          <a:br>
            <a:rPr lang="da-DK"/>
          </a:br>
          <a:endParaRPr lang="en-US" dirty="0"/>
        </a:p>
      </dgm:t>
    </dgm:pt>
    <dgm:pt modelId="{F3C25C43-BE4A-43E6-884C-0F07C2E6D733}" type="parTrans" cxnId="{4D5601F2-081B-43D3-9715-D5008A9881DA}">
      <dgm:prSet/>
      <dgm:spPr/>
      <dgm:t>
        <a:bodyPr/>
        <a:lstStyle/>
        <a:p>
          <a:endParaRPr lang="en-US"/>
        </a:p>
      </dgm:t>
    </dgm:pt>
    <dgm:pt modelId="{3792EBD9-AD83-42F4-94DA-66399E1580DD}" type="sibTrans" cxnId="{4D5601F2-081B-43D3-9715-D5008A9881DA}">
      <dgm:prSet/>
      <dgm:spPr/>
      <dgm:t>
        <a:bodyPr/>
        <a:lstStyle/>
        <a:p>
          <a:endParaRPr lang="en-US"/>
        </a:p>
      </dgm:t>
    </dgm:pt>
    <dgm:pt modelId="{A1108978-CDCC-9A41-BED0-A5CCFD5AC96F}" type="pres">
      <dgm:prSet presAssocID="{2D78D25C-7EDD-423A-A5DE-59C0F702731B}" presName="linear" presStyleCnt="0">
        <dgm:presLayoutVars>
          <dgm:animLvl val="lvl"/>
          <dgm:resizeHandles val="exact"/>
        </dgm:presLayoutVars>
      </dgm:prSet>
      <dgm:spPr/>
    </dgm:pt>
    <dgm:pt modelId="{B8F6C657-12E3-B348-B0ED-E9552B48AE33}" type="pres">
      <dgm:prSet presAssocID="{677700FB-6CAA-4998-A06B-B9CFC772D7C6}" presName="parentText" presStyleLbl="node1" presStyleIdx="0" presStyleCnt="3">
        <dgm:presLayoutVars>
          <dgm:chMax val="0"/>
          <dgm:bulletEnabled val="1"/>
        </dgm:presLayoutVars>
      </dgm:prSet>
      <dgm:spPr/>
    </dgm:pt>
    <dgm:pt modelId="{EC069A2B-9A49-EB42-AC3F-62E3807C7EB2}" type="pres">
      <dgm:prSet presAssocID="{3B0BE6FD-1DC1-4F77-9BFA-044C0B3B878B}" presName="spacer" presStyleCnt="0"/>
      <dgm:spPr/>
    </dgm:pt>
    <dgm:pt modelId="{1969DA99-1A5C-A64A-A6F7-C1C1BD1D54E7}" type="pres">
      <dgm:prSet presAssocID="{CFC3927A-EA12-43E1-A0DD-B0450F60FFC0}" presName="parentText" presStyleLbl="node1" presStyleIdx="1" presStyleCnt="3">
        <dgm:presLayoutVars>
          <dgm:chMax val="0"/>
          <dgm:bulletEnabled val="1"/>
        </dgm:presLayoutVars>
      </dgm:prSet>
      <dgm:spPr/>
    </dgm:pt>
    <dgm:pt modelId="{711A3FC9-C6D4-2B41-8DF2-ED71743C0F5C}" type="pres">
      <dgm:prSet presAssocID="{F0647B6A-B321-4B07-B4AF-E932D8818708}" presName="spacer" presStyleCnt="0"/>
      <dgm:spPr/>
    </dgm:pt>
    <dgm:pt modelId="{F332E5DB-19FE-6242-BEFE-9B814DFACD7E}" type="pres">
      <dgm:prSet presAssocID="{0EB5705E-5C7D-416F-AEE6-00B22F612FB2}" presName="parentText" presStyleLbl="node1" presStyleIdx="2" presStyleCnt="3">
        <dgm:presLayoutVars>
          <dgm:chMax val="0"/>
          <dgm:bulletEnabled val="1"/>
        </dgm:presLayoutVars>
      </dgm:prSet>
      <dgm:spPr/>
    </dgm:pt>
  </dgm:ptLst>
  <dgm:cxnLst>
    <dgm:cxn modelId="{BBC7E910-940C-8843-89CB-565C47AE8D09}" type="presOf" srcId="{677700FB-6CAA-4998-A06B-B9CFC772D7C6}" destId="{B8F6C657-12E3-B348-B0ED-E9552B48AE33}" srcOrd="0" destOrd="0" presId="urn:microsoft.com/office/officeart/2005/8/layout/vList2"/>
    <dgm:cxn modelId="{C3C3802C-EE23-3644-BD3E-25B9425C3C18}" type="presOf" srcId="{0EB5705E-5C7D-416F-AEE6-00B22F612FB2}" destId="{F332E5DB-19FE-6242-BEFE-9B814DFACD7E}" srcOrd="0" destOrd="0" presId="urn:microsoft.com/office/officeart/2005/8/layout/vList2"/>
    <dgm:cxn modelId="{E2CF2AD2-C90A-A24E-A1D2-B98B6E2BDAAA}" type="presOf" srcId="{2D78D25C-7EDD-423A-A5DE-59C0F702731B}" destId="{A1108978-CDCC-9A41-BED0-A5CCFD5AC96F}" srcOrd="0" destOrd="0" presId="urn:microsoft.com/office/officeart/2005/8/layout/vList2"/>
    <dgm:cxn modelId="{D80C05D6-7CEC-40C7-BDD2-ACBEC31C5878}" srcId="{2D78D25C-7EDD-423A-A5DE-59C0F702731B}" destId="{CFC3927A-EA12-43E1-A0DD-B0450F60FFC0}" srcOrd="1" destOrd="0" parTransId="{310207A5-D798-4DD6-8922-CAA85138A46E}" sibTransId="{F0647B6A-B321-4B07-B4AF-E932D8818708}"/>
    <dgm:cxn modelId="{4D5601F2-081B-43D3-9715-D5008A9881DA}" srcId="{2D78D25C-7EDD-423A-A5DE-59C0F702731B}" destId="{0EB5705E-5C7D-416F-AEE6-00B22F612FB2}" srcOrd="2" destOrd="0" parTransId="{F3C25C43-BE4A-43E6-884C-0F07C2E6D733}" sibTransId="{3792EBD9-AD83-42F4-94DA-66399E1580DD}"/>
    <dgm:cxn modelId="{04D3A2F5-B29C-4402-A110-7401FDEF9D8A}" srcId="{2D78D25C-7EDD-423A-A5DE-59C0F702731B}" destId="{677700FB-6CAA-4998-A06B-B9CFC772D7C6}" srcOrd="0" destOrd="0" parTransId="{9A919A50-7715-40B8-A3FC-02B621B883A2}" sibTransId="{3B0BE6FD-1DC1-4F77-9BFA-044C0B3B878B}"/>
    <dgm:cxn modelId="{05F516FD-CA5E-D940-8E69-E8B4DCF43DA3}" type="presOf" srcId="{CFC3927A-EA12-43E1-A0DD-B0450F60FFC0}" destId="{1969DA99-1A5C-A64A-A6F7-C1C1BD1D54E7}" srcOrd="0" destOrd="0" presId="urn:microsoft.com/office/officeart/2005/8/layout/vList2"/>
    <dgm:cxn modelId="{28FC695D-7FB0-9E49-B8BC-3ADD39407BF1}" type="presParOf" srcId="{A1108978-CDCC-9A41-BED0-A5CCFD5AC96F}" destId="{B8F6C657-12E3-B348-B0ED-E9552B48AE33}" srcOrd="0" destOrd="0" presId="urn:microsoft.com/office/officeart/2005/8/layout/vList2"/>
    <dgm:cxn modelId="{4A226CA3-3821-464B-99FE-D8FD8EE6C8A1}" type="presParOf" srcId="{A1108978-CDCC-9A41-BED0-A5CCFD5AC96F}" destId="{EC069A2B-9A49-EB42-AC3F-62E3807C7EB2}" srcOrd="1" destOrd="0" presId="urn:microsoft.com/office/officeart/2005/8/layout/vList2"/>
    <dgm:cxn modelId="{51C4A995-469E-5346-AF08-B6787575711A}" type="presParOf" srcId="{A1108978-CDCC-9A41-BED0-A5CCFD5AC96F}" destId="{1969DA99-1A5C-A64A-A6F7-C1C1BD1D54E7}" srcOrd="2" destOrd="0" presId="urn:microsoft.com/office/officeart/2005/8/layout/vList2"/>
    <dgm:cxn modelId="{E8C33B04-70C9-854F-9C9A-294F3D7700BC}" type="presParOf" srcId="{A1108978-CDCC-9A41-BED0-A5CCFD5AC96F}" destId="{711A3FC9-C6D4-2B41-8DF2-ED71743C0F5C}" srcOrd="3" destOrd="0" presId="urn:microsoft.com/office/officeart/2005/8/layout/vList2"/>
    <dgm:cxn modelId="{E003AFFC-3B78-9D4A-834C-F268F5E17733}" type="presParOf" srcId="{A1108978-CDCC-9A41-BED0-A5CCFD5AC96F}" destId="{F332E5DB-19FE-6242-BEFE-9B814DFACD7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895371-6515-4318-9C6F-A7CB058718A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122A4AC-7113-4733-A37D-C0245AE642E6}">
      <dgm:prSet/>
      <dgm:spPr/>
      <dgm:t>
        <a:bodyPr/>
        <a:lstStyle/>
        <a:p>
          <a:r>
            <a:rPr lang="da-DK" dirty="0">
              <a:solidFill>
                <a:schemeClr val="bg1"/>
              </a:solidFill>
            </a:rPr>
            <a:t>Demokratisk dannelse og udvikling af handlekompetencer</a:t>
          </a:r>
          <a:endParaRPr lang="en-US" dirty="0">
            <a:solidFill>
              <a:schemeClr val="bg1"/>
            </a:solidFill>
          </a:endParaRPr>
        </a:p>
      </dgm:t>
    </dgm:pt>
    <dgm:pt modelId="{03B63E9D-0450-4D0E-B8D3-A0BC78B0A766}" type="parTrans" cxnId="{E98FEBC0-1F9E-462D-A9ED-2AE2426078AB}">
      <dgm:prSet/>
      <dgm:spPr/>
      <dgm:t>
        <a:bodyPr/>
        <a:lstStyle/>
        <a:p>
          <a:endParaRPr lang="en-US"/>
        </a:p>
      </dgm:t>
    </dgm:pt>
    <dgm:pt modelId="{CED21BF6-7905-4535-9036-6A28868A5F03}" type="sibTrans" cxnId="{E98FEBC0-1F9E-462D-A9ED-2AE2426078AB}">
      <dgm:prSet/>
      <dgm:spPr/>
      <dgm:t>
        <a:bodyPr/>
        <a:lstStyle/>
        <a:p>
          <a:endParaRPr lang="en-US"/>
        </a:p>
      </dgm:t>
    </dgm:pt>
    <dgm:pt modelId="{DF8A6FDB-B5FC-4119-81D0-7776F0E1F142}">
      <dgm:prSet/>
      <dgm:spPr/>
      <dgm:t>
        <a:bodyPr/>
        <a:lstStyle/>
        <a:p>
          <a:r>
            <a:rPr lang="da-DK" dirty="0">
              <a:solidFill>
                <a:schemeClr val="bg1"/>
              </a:solidFill>
            </a:rPr>
            <a:t>Digital dannelse og teknologiforståelse</a:t>
          </a:r>
          <a:endParaRPr lang="en-US" dirty="0">
            <a:solidFill>
              <a:schemeClr val="bg1"/>
            </a:solidFill>
          </a:endParaRPr>
        </a:p>
      </dgm:t>
    </dgm:pt>
    <dgm:pt modelId="{C5C0AFE1-8F86-43B7-93FA-C0B6B0A9CDD4}" type="parTrans" cxnId="{34DBC964-080C-4A31-AAD8-A9F739228F82}">
      <dgm:prSet/>
      <dgm:spPr/>
      <dgm:t>
        <a:bodyPr/>
        <a:lstStyle/>
        <a:p>
          <a:endParaRPr lang="en-US"/>
        </a:p>
      </dgm:t>
    </dgm:pt>
    <dgm:pt modelId="{49C81016-BA17-4A11-879D-D6B711750016}" type="sibTrans" cxnId="{34DBC964-080C-4A31-AAD8-A9F739228F82}">
      <dgm:prSet/>
      <dgm:spPr/>
      <dgm:t>
        <a:bodyPr/>
        <a:lstStyle/>
        <a:p>
          <a:endParaRPr lang="en-US"/>
        </a:p>
      </dgm:t>
    </dgm:pt>
    <dgm:pt modelId="{F2E18A6E-6E1F-49C1-AAD2-25FF56197A0C}">
      <dgm:prSet/>
      <dgm:spPr/>
      <dgm:t>
        <a:bodyPr/>
        <a:lstStyle/>
        <a:p>
          <a:r>
            <a:rPr lang="da-DK" dirty="0">
              <a:solidFill>
                <a:schemeClr val="bg1"/>
              </a:solidFill>
            </a:rPr>
            <a:t>Vejledning til ungdomsuddannelse og videre i et karriereperspektiv</a:t>
          </a:r>
          <a:endParaRPr lang="en-US" dirty="0">
            <a:solidFill>
              <a:schemeClr val="bg1"/>
            </a:solidFill>
          </a:endParaRPr>
        </a:p>
      </dgm:t>
    </dgm:pt>
    <dgm:pt modelId="{0162A83D-54C7-4252-B9E0-9C0316D9E84F}" type="parTrans" cxnId="{AF904FD1-CCAA-4749-BEF6-A619ED470BB5}">
      <dgm:prSet/>
      <dgm:spPr/>
      <dgm:t>
        <a:bodyPr/>
        <a:lstStyle/>
        <a:p>
          <a:endParaRPr lang="en-US"/>
        </a:p>
      </dgm:t>
    </dgm:pt>
    <dgm:pt modelId="{F90E515A-C1AA-48CA-A1FA-A0D3A3AA17BA}" type="sibTrans" cxnId="{AF904FD1-CCAA-4749-BEF6-A619ED470BB5}">
      <dgm:prSet/>
      <dgm:spPr/>
      <dgm:t>
        <a:bodyPr/>
        <a:lstStyle/>
        <a:p>
          <a:endParaRPr lang="en-US"/>
        </a:p>
      </dgm:t>
    </dgm:pt>
    <dgm:pt modelId="{E9A7760A-92BF-4219-AC87-56479890CF6A}">
      <dgm:prSet/>
      <dgm:spPr/>
      <dgm:t>
        <a:bodyPr/>
        <a:lstStyle/>
        <a:p>
          <a:r>
            <a:rPr lang="da-DK" dirty="0">
              <a:solidFill>
                <a:schemeClr val="bg1"/>
              </a:solidFill>
            </a:rPr>
            <a:t>Trivsel og udvikling af sociale kompetencer</a:t>
          </a:r>
          <a:endParaRPr lang="en-US" dirty="0">
            <a:solidFill>
              <a:schemeClr val="bg1"/>
            </a:solidFill>
          </a:endParaRPr>
        </a:p>
      </dgm:t>
    </dgm:pt>
    <dgm:pt modelId="{6D48C7FE-3939-4B7B-A82D-69A11A3EA83F}" type="parTrans" cxnId="{4CE557A7-22FA-4D3F-8C2E-DB01AFE9B472}">
      <dgm:prSet/>
      <dgm:spPr/>
      <dgm:t>
        <a:bodyPr/>
        <a:lstStyle/>
        <a:p>
          <a:endParaRPr lang="en-US"/>
        </a:p>
      </dgm:t>
    </dgm:pt>
    <dgm:pt modelId="{4FC95CDD-EBD4-4D64-90CA-FCB0436B48EC}" type="sibTrans" cxnId="{4CE557A7-22FA-4D3F-8C2E-DB01AFE9B472}">
      <dgm:prSet/>
      <dgm:spPr/>
      <dgm:t>
        <a:bodyPr/>
        <a:lstStyle/>
        <a:p>
          <a:endParaRPr lang="en-US"/>
        </a:p>
      </dgm:t>
    </dgm:pt>
    <dgm:pt modelId="{018DD5D6-AF2F-478C-AEED-36718A1A9DD9}">
      <dgm:prSet/>
      <dgm:spPr/>
      <dgm:t>
        <a:bodyPr/>
        <a:lstStyle/>
        <a:p>
          <a:r>
            <a:rPr lang="da-DK" dirty="0">
              <a:solidFill>
                <a:schemeClr val="bg1"/>
              </a:solidFill>
            </a:rPr>
            <a:t>Sundhed, motion og ernæring</a:t>
          </a:r>
          <a:endParaRPr lang="en-US" dirty="0">
            <a:solidFill>
              <a:schemeClr val="bg1"/>
            </a:solidFill>
          </a:endParaRPr>
        </a:p>
      </dgm:t>
    </dgm:pt>
    <dgm:pt modelId="{6178CDEF-CCCF-421C-AD18-4A1C5331ED2F}" type="parTrans" cxnId="{8EFCE73E-DDA1-44CE-AC83-E4D17D3AF0B8}">
      <dgm:prSet/>
      <dgm:spPr/>
      <dgm:t>
        <a:bodyPr/>
        <a:lstStyle/>
        <a:p>
          <a:endParaRPr lang="en-US"/>
        </a:p>
      </dgm:t>
    </dgm:pt>
    <dgm:pt modelId="{6B0FAC8F-16C6-4A99-8A1B-3C999B7698EF}" type="sibTrans" cxnId="{8EFCE73E-DDA1-44CE-AC83-E4D17D3AF0B8}">
      <dgm:prSet/>
      <dgm:spPr/>
      <dgm:t>
        <a:bodyPr/>
        <a:lstStyle/>
        <a:p>
          <a:endParaRPr lang="en-US"/>
        </a:p>
      </dgm:t>
    </dgm:pt>
    <dgm:pt modelId="{10750F59-7DF3-7A42-AE82-60F680F949BC}">
      <dgm:prSet/>
      <dgm:spPr/>
      <dgm:t>
        <a:bodyPr/>
        <a:lstStyle/>
        <a:p>
          <a:pPr>
            <a:buSzPts val="1000"/>
            <a:buFont typeface="Symbol" pitchFamily="2" charset="2"/>
            <a:buChar char=""/>
          </a:pPr>
          <a:r>
            <a:rPr lang="da-DK">
              <a:solidFill>
                <a:schemeClr val="bg1"/>
              </a:solidFill>
            </a:rPr>
            <a:t>Styrkelse af efterskolernes frihed inden for ”stå-mål-med-kravet</a:t>
          </a:r>
          <a:endParaRPr lang="da-DK" dirty="0">
            <a:solidFill>
              <a:schemeClr val="bg1"/>
            </a:solidFill>
          </a:endParaRPr>
        </a:p>
      </dgm:t>
    </dgm:pt>
    <dgm:pt modelId="{F127BF70-A065-0845-A5DF-BBD8DFA4A0FB}" type="parTrans" cxnId="{58F7E1B6-D279-EA47-96AB-D06DD13B2A2F}">
      <dgm:prSet/>
      <dgm:spPr/>
      <dgm:t>
        <a:bodyPr/>
        <a:lstStyle/>
        <a:p>
          <a:endParaRPr lang="da-DK"/>
        </a:p>
      </dgm:t>
    </dgm:pt>
    <dgm:pt modelId="{85E884A3-27BC-3E47-B6F0-0CF0068CF6F6}" type="sibTrans" cxnId="{58F7E1B6-D279-EA47-96AB-D06DD13B2A2F}">
      <dgm:prSet/>
      <dgm:spPr/>
      <dgm:t>
        <a:bodyPr/>
        <a:lstStyle/>
        <a:p>
          <a:endParaRPr lang="da-DK"/>
        </a:p>
      </dgm:t>
    </dgm:pt>
    <dgm:pt modelId="{8AC6E928-C341-624E-A98F-8EC579FE5217}" type="pres">
      <dgm:prSet presAssocID="{47895371-6515-4318-9C6F-A7CB058718AA}" presName="linear" presStyleCnt="0">
        <dgm:presLayoutVars>
          <dgm:animLvl val="lvl"/>
          <dgm:resizeHandles val="exact"/>
        </dgm:presLayoutVars>
      </dgm:prSet>
      <dgm:spPr/>
    </dgm:pt>
    <dgm:pt modelId="{80746F8D-406D-F143-948C-92EFD04FA798}" type="pres">
      <dgm:prSet presAssocID="{F122A4AC-7113-4733-A37D-C0245AE642E6}" presName="parentText" presStyleLbl="node1" presStyleIdx="0" presStyleCnt="6">
        <dgm:presLayoutVars>
          <dgm:chMax val="0"/>
          <dgm:bulletEnabled val="1"/>
        </dgm:presLayoutVars>
      </dgm:prSet>
      <dgm:spPr/>
    </dgm:pt>
    <dgm:pt modelId="{C8E6456E-7836-BF43-B445-131EE26AFFC3}" type="pres">
      <dgm:prSet presAssocID="{CED21BF6-7905-4535-9036-6A28868A5F03}" presName="spacer" presStyleCnt="0"/>
      <dgm:spPr/>
    </dgm:pt>
    <dgm:pt modelId="{46834596-FC09-F944-BFBB-402A05670AF7}" type="pres">
      <dgm:prSet presAssocID="{10750F59-7DF3-7A42-AE82-60F680F949BC}" presName="parentText" presStyleLbl="node1" presStyleIdx="1" presStyleCnt="6">
        <dgm:presLayoutVars>
          <dgm:chMax val="0"/>
          <dgm:bulletEnabled val="1"/>
        </dgm:presLayoutVars>
      </dgm:prSet>
      <dgm:spPr/>
    </dgm:pt>
    <dgm:pt modelId="{525B25DC-9CBC-9A40-8140-D9CC57BF6CF1}" type="pres">
      <dgm:prSet presAssocID="{85E884A3-27BC-3E47-B6F0-0CF0068CF6F6}" presName="spacer" presStyleCnt="0"/>
      <dgm:spPr/>
    </dgm:pt>
    <dgm:pt modelId="{E7C7CA3C-19D6-914D-9E16-C7970CD1E5D4}" type="pres">
      <dgm:prSet presAssocID="{DF8A6FDB-B5FC-4119-81D0-7776F0E1F142}" presName="parentText" presStyleLbl="node1" presStyleIdx="2" presStyleCnt="6">
        <dgm:presLayoutVars>
          <dgm:chMax val="0"/>
          <dgm:bulletEnabled val="1"/>
        </dgm:presLayoutVars>
      </dgm:prSet>
      <dgm:spPr/>
    </dgm:pt>
    <dgm:pt modelId="{6C2F20C8-B5CB-9C4E-A189-B780F06F8484}" type="pres">
      <dgm:prSet presAssocID="{49C81016-BA17-4A11-879D-D6B711750016}" presName="spacer" presStyleCnt="0"/>
      <dgm:spPr/>
    </dgm:pt>
    <dgm:pt modelId="{3A60EE0E-032F-3845-8884-17E50D43BF72}" type="pres">
      <dgm:prSet presAssocID="{F2E18A6E-6E1F-49C1-AAD2-25FF56197A0C}" presName="parentText" presStyleLbl="node1" presStyleIdx="3" presStyleCnt="6">
        <dgm:presLayoutVars>
          <dgm:chMax val="0"/>
          <dgm:bulletEnabled val="1"/>
        </dgm:presLayoutVars>
      </dgm:prSet>
      <dgm:spPr/>
    </dgm:pt>
    <dgm:pt modelId="{3CF53ED7-4FF1-C246-8546-4D1D743B2944}" type="pres">
      <dgm:prSet presAssocID="{F90E515A-C1AA-48CA-A1FA-A0D3A3AA17BA}" presName="spacer" presStyleCnt="0"/>
      <dgm:spPr/>
    </dgm:pt>
    <dgm:pt modelId="{2D965E82-AF5C-F64F-943D-1D3E14A56687}" type="pres">
      <dgm:prSet presAssocID="{E9A7760A-92BF-4219-AC87-56479890CF6A}" presName="parentText" presStyleLbl="node1" presStyleIdx="4" presStyleCnt="6">
        <dgm:presLayoutVars>
          <dgm:chMax val="0"/>
          <dgm:bulletEnabled val="1"/>
        </dgm:presLayoutVars>
      </dgm:prSet>
      <dgm:spPr/>
    </dgm:pt>
    <dgm:pt modelId="{05220A17-275A-6A49-9D2F-516F2940233C}" type="pres">
      <dgm:prSet presAssocID="{4FC95CDD-EBD4-4D64-90CA-FCB0436B48EC}" presName="spacer" presStyleCnt="0"/>
      <dgm:spPr/>
    </dgm:pt>
    <dgm:pt modelId="{1F08FA85-8D3C-274A-B13D-3A7A3EDE7451}" type="pres">
      <dgm:prSet presAssocID="{018DD5D6-AF2F-478C-AEED-36718A1A9DD9}" presName="parentText" presStyleLbl="node1" presStyleIdx="5" presStyleCnt="6">
        <dgm:presLayoutVars>
          <dgm:chMax val="0"/>
          <dgm:bulletEnabled val="1"/>
        </dgm:presLayoutVars>
      </dgm:prSet>
      <dgm:spPr/>
    </dgm:pt>
  </dgm:ptLst>
  <dgm:cxnLst>
    <dgm:cxn modelId="{117F7313-5CF9-E14A-B31C-414C43BFEFE7}" type="presOf" srcId="{10750F59-7DF3-7A42-AE82-60F680F949BC}" destId="{46834596-FC09-F944-BFBB-402A05670AF7}" srcOrd="0" destOrd="0" presId="urn:microsoft.com/office/officeart/2005/8/layout/vList2"/>
    <dgm:cxn modelId="{D038D124-C40E-2B4B-A9A3-EEC15A5B3092}" type="presOf" srcId="{F2E18A6E-6E1F-49C1-AAD2-25FF56197A0C}" destId="{3A60EE0E-032F-3845-8884-17E50D43BF72}" srcOrd="0" destOrd="0" presId="urn:microsoft.com/office/officeart/2005/8/layout/vList2"/>
    <dgm:cxn modelId="{8EFCE73E-DDA1-44CE-AC83-E4D17D3AF0B8}" srcId="{47895371-6515-4318-9C6F-A7CB058718AA}" destId="{018DD5D6-AF2F-478C-AEED-36718A1A9DD9}" srcOrd="5" destOrd="0" parTransId="{6178CDEF-CCCF-421C-AD18-4A1C5331ED2F}" sibTransId="{6B0FAC8F-16C6-4A99-8A1B-3C999B7698EF}"/>
    <dgm:cxn modelId="{34DBC964-080C-4A31-AAD8-A9F739228F82}" srcId="{47895371-6515-4318-9C6F-A7CB058718AA}" destId="{DF8A6FDB-B5FC-4119-81D0-7776F0E1F142}" srcOrd="2" destOrd="0" parTransId="{C5C0AFE1-8F86-43B7-93FA-C0B6B0A9CDD4}" sibTransId="{49C81016-BA17-4A11-879D-D6B711750016}"/>
    <dgm:cxn modelId="{AD694169-4BB7-BE45-B9DB-ACC82D42C894}" type="presOf" srcId="{F122A4AC-7113-4733-A37D-C0245AE642E6}" destId="{80746F8D-406D-F143-948C-92EFD04FA798}" srcOrd="0" destOrd="0" presId="urn:microsoft.com/office/officeart/2005/8/layout/vList2"/>
    <dgm:cxn modelId="{85B6F47E-7870-7740-8C76-2BC481488AA1}" type="presOf" srcId="{018DD5D6-AF2F-478C-AEED-36718A1A9DD9}" destId="{1F08FA85-8D3C-274A-B13D-3A7A3EDE7451}" srcOrd="0" destOrd="0" presId="urn:microsoft.com/office/officeart/2005/8/layout/vList2"/>
    <dgm:cxn modelId="{4CE557A7-22FA-4D3F-8C2E-DB01AFE9B472}" srcId="{47895371-6515-4318-9C6F-A7CB058718AA}" destId="{E9A7760A-92BF-4219-AC87-56479890CF6A}" srcOrd="4" destOrd="0" parTransId="{6D48C7FE-3939-4B7B-A82D-69A11A3EA83F}" sibTransId="{4FC95CDD-EBD4-4D64-90CA-FCB0436B48EC}"/>
    <dgm:cxn modelId="{58F7E1B6-D279-EA47-96AB-D06DD13B2A2F}" srcId="{47895371-6515-4318-9C6F-A7CB058718AA}" destId="{10750F59-7DF3-7A42-AE82-60F680F949BC}" srcOrd="1" destOrd="0" parTransId="{F127BF70-A065-0845-A5DF-BBD8DFA4A0FB}" sibTransId="{85E884A3-27BC-3E47-B6F0-0CF0068CF6F6}"/>
    <dgm:cxn modelId="{39862BB9-E5E6-8843-B2E6-29A78CEDFF4A}" type="presOf" srcId="{47895371-6515-4318-9C6F-A7CB058718AA}" destId="{8AC6E928-C341-624E-A98F-8EC579FE5217}" srcOrd="0" destOrd="0" presId="urn:microsoft.com/office/officeart/2005/8/layout/vList2"/>
    <dgm:cxn modelId="{E98FEBC0-1F9E-462D-A9ED-2AE2426078AB}" srcId="{47895371-6515-4318-9C6F-A7CB058718AA}" destId="{F122A4AC-7113-4733-A37D-C0245AE642E6}" srcOrd="0" destOrd="0" parTransId="{03B63E9D-0450-4D0E-B8D3-A0BC78B0A766}" sibTransId="{CED21BF6-7905-4535-9036-6A28868A5F03}"/>
    <dgm:cxn modelId="{AF904FD1-CCAA-4749-BEF6-A619ED470BB5}" srcId="{47895371-6515-4318-9C6F-A7CB058718AA}" destId="{F2E18A6E-6E1F-49C1-AAD2-25FF56197A0C}" srcOrd="3" destOrd="0" parTransId="{0162A83D-54C7-4252-B9E0-9C0316D9E84F}" sibTransId="{F90E515A-C1AA-48CA-A1FA-A0D3A3AA17BA}"/>
    <dgm:cxn modelId="{7982C9DF-C8CE-B546-8808-C3AEE35EAAF6}" type="presOf" srcId="{DF8A6FDB-B5FC-4119-81D0-7776F0E1F142}" destId="{E7C7CA3C-19D6-914D-9E16-C7970CD1E5D4}" srcOrd="0" destOrd="0" presId="urn:microsoft.com/office/officeart/2005/8/layout/vList2"/>
    <dgm:cxn modelId="{0B4515E0-A959-BB43-AC90-B359CB2CA8A0}" type="presOf" srcId="{E9A7760A-92BF-4219-AC87-56479890CF6A}" destId="{2D965E82-AF5C-F64F-943D-1D3E14A56687}" srcOrd="0" destOrd="0" presId="urn:microsoft.com/office/officeart/2005/8/layout/vList2"/>
    <dgm:cxn modelId="{6BD2798D-0129-6F49-8215-70F0DC127F02}" type="presParOf" srcId="{8AC6E928-C341-624E-A98F-8EC579FE5217}" destId="{80746F8D-406D-F143-948C-92EFD04FA798}" srcOrd="0" destOrd="0" presId="urn:microsoft.com/office/officeart/2005/8/layout/vList2"/>
    <dgm:cxn modelId="{5F467CF8-0D61-DF47-B4E4-3DA1637ACA11}" type="presParOf" srcId="{8AC6E928-C341-624E-A98F-8EC579FE5217}" destId="{C8E6456E-7836-BF43-B445-131EE26AFFC3}" srcOrd="1" destOrd="0" presId="urn:microsoft.com/office/officeart/2005/8/layout/vList2"/>
    <dgm:cxn modelId="{EF771C61-2B4B-7C4C-ADFA-A3E1AD19A6BB}" type="presParOf" srcId="{8AC6E928-C341-624E-A98F-8EC579FE5217}" destId="{46834596-FC09-F944-BFBB-402A05670AF7}" srcOrd="2" destOrd="0" presId="urn:microsoft.com/office/officeart/2005/8/layout/vList2"/>
    <dgm:cxn modelId="{60319B1F-92C6-974D-8B23-170066025E33}" type="presParOf" srcId="{8AC6E928-C341-624E-A98F-8EC579FE5217}" destId="{525B25DC-9CBC-9A40-8140-D9CC57BF6CF1}" srcOrd="3" destOrd="0" presId="urn:microsoft.com/office/officeart/2005/8/layout/vList2"/>
    <dgm:cxn modelId="{995661D3-AC80-124B-B7D7-85B19544F888}" type="presParOf" srcId="{8AC6E928-C341-624E-A98F-8EC579FE5217}" destId="{E7C7CA3C-19D6-914D-9E16-C7970CD1E5D4}" srcOrd="4" destOrd="0" presId="urn:microsoft.com/office/officeart/2005/8/layout/vList2"/>
    <dgm:cxn modelId="{FBFA5D70-A646-9343-854B-BF15C7395FAE}" type="presParOf" srcId="{8AC6E928-C341-624E-A98F-8EC579FE5217}" destId="{6C2F20C8-B5CB-9C4E-A189-B780F06F8484}" srcOrd="5" destOrd="0" presId="urn:microsoft.com/office/officeart/2005/8/layout/vList2"/>
    <dgm:cxn modelId="{5AD4632E-AFFE-5644-8378-5FABDFEA7FE1}" type="presParOf" srcId="{8AC6E928-C341-624E-A98F-8EC579FE5217}" destId="{3A60EE0E-032F-3845-8884-17E50D43BF72}" srcOrd="6" destOrd="0" presId="urn:microsoft.com/office/officeart/2005/8/layout/vList2"/>
    <dgm:cxn modelId="{1BDD3AD0-EBC1-FB42-8A54-68D9E4D86D85}" type="presParOf" srcId="{8AC6E928-C341-624E-A98F-8EC579FE5217}" destId="{3CF53ED7-4FF1-C246-8546-4D1D743B2944}" srcOrd="7" destOrd="0" presId="urn:microsoft.com/office/officeart/2005/8/layout/vList2"/>
    <dgm:cxn modelId="{2C1254B4-B3A9-3D46-A802-1625960511A8}" type="presParOf" srcId="{8AC6E928-C341-624E-A98F-8EC579FE5217}" destId="{2D965E82-AF5C-F64F-943D-1D3E14A56687}" srcOrd="8" destOrd="0" presId="urn:microsoft.com/office/officeart/2005/8/layout/vList2"/>
    <dgm:cxn modelId="{5AE75FAC-CF5F-AC4E-8FE5-EA940827141C}" type="presParOf" srcId="{8AC6E928-C341-624E-A98F-8EC579FE5217}" destId="{05220A17-275A-6A49-9D2F-516F2940233C}" srcOrd="9" destOrd="0" presId="urn:microsoft.com/office/officeart/2005/8/layout/vList2"/>
    <dgm:cxn modelId="{F56EA434-B59E-554A-9280-C6E2963FC2AC}" type="presParOf" srcId="{8AC6E928-C341-624E-A98F-8EC579FE5217}" destId="{1F08FA85-8D3C-274A-B13D-3A7A3EDE745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A94885-3E33-3E49-BAE4-58BAFC654E6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da-DK"/>
        </a:p>
      </dgm:t>
    </dgm:pt>
    <dgm:pt modelId="{FE90DB0A-3DC3-5D45-98B1-C80F7F32AC7D}">
      <dgm:prSet custT="1"/>
      <dgm:spPr/>
      <dgm:t>
        <a:bodyPr/>
        <a:lstStyle/>
        <a:p>
          <a:r>
            <a:rPr lang="da-DK" sz="2400">
              <a:solidFill>
                <a:schemeClr val="tx1"/>
              </a:solidFill>
            </a:rPr>
            <a:t>Titel</a:t>
          </a:r>
        </a:p>
      </dgm:t>
    </dgm:pt>
    <dgm:pt modelId="{4B9019AE-17A1-C844-BEFD-7C9021FA3501}" type="parTrans" cxnId="{A0819245-E173-2B4D-8468-402304270CB7}">
      <dgm:prSet/>
      <dgm:spPr/>
      <dgm:t>
        <a:bodyPr/>
        <a:lstStyle/>
        <a:p>
          <a:endParaRPr lang="da-DK"/>
        </a:p>
      </dgm:t>
    </dgm:pt>
    <dgm:pt modelId="{8704E3A8-05E4-AA45-A199-5EF7C21FFEF6}" type="sibTrans" cxnId="{A0819245-E173-2B4D-8468-402304270CB7}">
      <dgm:prSet/>
      <dgm:spPr/>
      <dgm:t>
        <a:bodyPr/>
        <a:lstStyle/>
        <a:p>
          <a:endParaRPr lang="da-DK"/>
        </a:p>
      </dgm:t>
    </dgm:pt>
    <dgm:pt modelId="{C5A62B81-D1B8-2748-A531-392499235464}">
      <dgm:prSet custT="1"/>
      <dgm:spPr/>
      <dgm:t>
        <a:bodyPr/>
        <a:lstStyle/>
        <a:p>
          <a:r>
            <a:rPr lang="da-DK" sz="2400">
              <a:solidFill>
                <a:schemeClr val="tx1"/>
              </a:solidFill>
            </a:rPr>
            <a:t>Kort resume</a:t>
          </a:r>
        </a:p>
      </dgm:t>
    </dgm:pt>
    <dgm:pt modelId="{E0B0AD68-0464-ED4A-A1D5-D79FC3AEA538}" type="parTrans" cxnId="{6307407E-A026-3F45-BD40-2F081F12C198}">
      <dgm:prSet/>
      <dgm:spPr/>
      <dgm:t>
        <a:bodyPr/>
        <a:lstStyle/>
        <a:p>
          <a:endParaRPr lang="da-DK"/>
        </a:p>
      </dgm:t>
    </dgm:pt>
    <dgm:pt modelId="{0154C91D-6A5C-3C4D-A439-435AC99C5B86}" type="sibTrans" cxnId="{6307407E-A026-3F45-BD40-2F081F12C198}">
      <dgm:prSet/>
      <dgm:spPr/>
      <dgm:t>
        <a:bodyPr/>
        <a:lstStyle/>
        <a:p>
          <a:endParaRPr lang="da-DK"/>
        </a:p>
      </dgm:t>
    </dgm:pt>
    <dgm:pt modelId="{71910792-B360-B14B-93AB-7565200A4069}">
      <dgm:prSet custT="1"/>
      <dgm:spPr/>
      <dgm:t>
        <a:bodyPr/>
        <a:lstStyle/>
        <a:p>
          <a:r>
            <a:rPr lang="da-DK" sz="2400">
              <a:solidFill>
                <a:schemeClr val="tx1"/>
              </a:solidFill>
            </a:rPr>
            <a:t>Baggrund for projektet og dets almen betydning</a:t>
          </a:r>
          <a:endParaRPr lang="da-DK" sz="2400" dirty="0">
            <a:solidFill>
              <a:schemeClr val="tx1"/>
            </a:solidFill>
          </a:endParaRPr>
        </a:p>
      </dgm:t>
    </dgm:pt>
    <dgm:pt modelId="{1A15724D-0B33-BD42-A38D-F737A4B38D59}" type="parTrans" cxnId="{892A478A-857B-CB4F-9FC5-94C14C024E49}">
      <dgm:prSet/>
      <dgm:spPr/>
      <dgm:t>
        <a:bodyPr/>
        <a:lstStyle/>
        <a:p>
          <a:endParaRPr lang="da-DK"/>
        </a:p>
      </dgm:t>
    </dgm:pt>
    <dgm:pt modelId="{CC0F0517-2AF6-214C-A848-C39C1926BC6F}" type="sibTrans" cxnId="{892A478A-857B-CB4F-9FC5-94C14C024E49}">
      <dgm:prSet/>
      <dgm:spPr/>
      <dgm:t>
        <a:bodyPr/>
        <a:lstStyle/>
        <a:p>
          <a:endParaRPr lang="da-DK"/>
        </a:p>
      </dgm:t>
    </dgm:pt>
    <dgm:pt modelId="{A1B8CE0F-3213-354B-9257-6F1633B13A4A}">
      <dgm:prSet custT="1"/>
      <dgm:spPr/>
      <dgm:t>
        <a:bodyPr/>
        <a:lstStyle/>
        <a:p>
          <a:r>
            <a:rPr lang="da-DK" sz="2400">
              <a:solidFill>
                <a:schemeClr val="tx1"/>
              </a:solidFill>
            </a:rPr>
            <a:t>Formål samt succeskriterier</a:t>
          </a:r>
        </a:p>
      </dgm:t>
    </dgm:pt>
    <dgm:pt modelId="{6B80FC34-0EDD-BD42-BCD3-78D203C7DABE}" type="parTrans" cxnId="{72383A52-4789-1C49-ACAA-C8E9AFCEBA0A}">
      <dgm:prSet/>
      <dgm:spPr/>
      <dgm:t>
        <a:bodyPr/>
        <a:lstStyle/>
        <a:p>
          <a:endParaRPr lang="da-DK"/>
        </a:p>
      </dgm:t>
    </dgm:pt>
    <dgm:pt modelId="{B84473A8-38FA-BC4A-B476-18C8A95408E0}" type="sibTrans" cxnId="{72383A52-4789-1C49-ACAA-C8E9AFCEBA0A}">
      <dgm:prSet/>
      <dgm:spPr/>
      <dgm:t>
        <a:bodyPr/>
        <a:lstStyle/>
        <a:p>
          <a:endParaRPr lang="da-DK"/>
        </a:p>
      </dgm:t>
    </dgm:pt>
    <dgm:pt modelId="{AF9D999D-81D4-8B47-9676-6FE6FE2427A6}">
      <dgm:prSet custT="1"/>
      <dgm:spPr/>
      <dgm:t>
        <a:bodyPr/>
        <a:lstStyle/>
        <a:p>
          <a:r>
            <a:rPr lang="da-DK" sz="2400">
              <a:solidFill>
                <a:schemeClr val="tx1"/>
              </a:solidFill>
            </a:rPr>
            <a:t>Målgruppe(r)</a:t>
          </a:r>
        </a:p>
      </dgm:t>
    </dgm:pt>
    <dgm:pt modelId="{4B63F876-C8C7-7447-AF3F-1EDBC140B1C5}" type="parTrans" cxnId="{F53BE308-7B84-C546-B640-371D01FD907D}">
      <dgm:prSet/>
      <dgm:spPr/>
      <dgm:t>
        <a:bodyPr/>
        <a:lstStyle/>
        <a:p>
          <a:endParaRPr lang="da-DK"/>
        </a:p>
      </dgm:t>
    </dgm:pt>
    <dgm:pt modelId="{B593FE41-C3F5-7446-8228-4BBB8F65DAE7}" type="sibTrans" cxnId="{F53BE308-7B84-C546-B640-371D01FD907D}">
      <dgm:prSet/>
      <dgm:spPr/>
      <dgm:t>
        <a:bodyPr/>
        <a:lstStyle/>
        <a:p>
          <a:endParaRPr lang="da-DK"/>
        </a:p>
      </dgm:t>
    </dgm:pt>
    <dgm:pt modelId="{ACEF3C41-0981-FF42-96D4-35A3C83675F3}">
      <dgm:prSet custT="1"/>
      <dgm:spPr/>
      <dgm:t>
        <a:bodyPr/>
        <a:lstStyle/>
        <a:p>
          <a:r>
            <a:rPr lang="da-DK" sz="2400">
              <a:solidFill>
                <a:schemeClr val="tx1"/>
              </a:solidFill>
            </a:rPr>
            <a:t>Aktiviteter og tilhørende tidsplan</a:t>
          </a:r>
        </a:p>
      </dgm:t>
    </dgm:pt>
    <dgm:pt modelId="{8DE38D98-A376-F243-BA08-B65F7485AF88}" type="parTrans" cxnId="{46FAFE51-469E-D441-B395-3CB4A29B5BD8}">
      <dgm:prSet/>
      <dgm:spPr/>
      <dgm:t>
        <a:bodyPr/>
        <a:lstStyle/>
        <a:p>
          <a:endParaRPr lang="da-DK"/>
        </a:p>
      </dgm:t>
    </dgm:pt>
    <dgm:pt modelId="{1CDCE218-60AF-7743-90C4-59B0BC900CBB}" type="sibTrans" cxnId="{46FAFE51-469E-D441-B395-3CB4A29B5BD8}">
      <dgm:prSet/>
      <dgm:spPr/>
      <dgm:t>
        <a:bodyPr/>
        <a:lstStyle/>
        <a:p>
          <a:endParaRPr lang="da-DK"/>
        </a:p>
      </dgm:t>
    </dgm:pt>
    <dgm:pt modelId="{E1AB77C2-1746-774E-989F-74BD66FC4C42}">
      <dgm:prSet custT="1"/>
      <dgm:spPr/>
      <dgm:t>
        <a:bodyPr/>
        <a:lstStyle/>
        <a:p>
          <a:r>
            <a:rPr lang="da-DK" sz="2400">
              <a:solidFill>
                <a:schemeClr val="tx1"/>
              </a:solidFill>
            </a:rPr>
            <a:t>Produkter/leverance</a:t>
          </a:r>
        </a:p>
      </dgm:t>
    </dgm:pt>
    <dgm:pt modelId="{B389589A-74A8-E54E-AA0A-D868ECABB780}" type="parTrans" cxnId="{B246B995-4549-D64B-B1D5-CB1E0B71102F}">
      <dgm:prSet/>
      <dgm:spPr/>
      <dgm:t>
        <a:bodyPr/>
        <a:lstStyle/>
        <a:p>
          <a:endParaRPr lang="da-DK"/>
        </a:p>
      </dgm:t>
    </dgm:pt>
    <dgm:pt modelId="{0B73B6FA-4186-EB4B-824A-878948A9DEB5}" type="sibTrans" cxnId="{B246B995-4549-D64B-B1D5-CB1E0B71102F}">
      <dgm:prSet/>
      <dgm:spPr/>
      <dgm:t>
        <a:bodyPr/>
        <a:lstStyle/>
        <a:p>
          <a:endParaRPr lang="da-DK"/>
        </a:p>
      </dgm:t>
    </dgm:pt>
    <dgm:pt modelId="{33F54EFC-154E-D849-A073-7735196E126B}">
      <dgm:prSet custT="1"/>
      <dgm:spPr/>
      <dgm:t>
        <a:bodyPr/>
        <a:lstStyle/>
        <a:p>
          <a:r>
            <a:rPr lang="da-DK" sz="2400">
              <a:solidFill>
                <a:schemeClr val="tx1"/>
              </a:solidFill>
            </a:rPr>
            <a:t>Evaluering af projektet</a:t>
          </a:r>
        </a:p>
      </dgm:t>
    </dgm:pt>
    <dgm:pt modelId="{15063374-3EF9-354E-8737-CC41651C4652}" type="parTrans" cxnId="{8E0542F9-E6F4-DB40-96AF-F6439FE8ACB2}">
      <dgm:prSet/>
      <dgm:spPr/>
      <dgm:t>
        <a:bodyPr/>
        <a:lstStyle/>
        <a:p>
          <a:endParaRPr lang="da-DK"/>
        </a:p>
      </dgm:t>
    </dgm:pt>
    <dgm:pt modelId="{D85F6C33-A15F-0F43-94F6-DEEC5572566B}" type="sibTrans" cxnId="{8E0542F9-E6F4-DB40-96AF-F6439FE8ACB2}">
      <dgm:prSet/>
      <dgm:spPr/>
      <dgm:t>
        <a:bodyPr/>
        <a:lstStyle/>
        <a:p>
          <a:endParaRPr lang="da-DK"/>
        </a:p>
      </dgm:t>
    </dgm:pt>
    <dgm:pt modelId="{667B9717-C949-6249-ABEE-E60353D48A0F}">
      <dgm:prSet custT="1"/>
      <dgm:spPr/>
      <dgm:t>
        <a:bodyPr/>
        <a:lstStyle/>
        <a:p>
          <a:r>
            <a:rPr lang="da-DK" sz="2400">
              <a:solidFill>
                <a:schemeClr val="tx1"/>
              </a:solidFill>
            </a:rPr>
            <a:t>Formidling af projektets resultater</a:t>
          </a:r>
        </a:p>
      </dgm:t>
    </dgm:pt>
    <dgm:pt modelId="{AF526BCA-10CD-964D-9D23-0706D62BE477}" type="parTrans" cxnId="{42CABFAB-38B4-C743-8523-C6CEED162B13}">
      <dgm:prSet/>
      <dgm:spPr/>
      <dgm:t>
        <a:bodyPr/>
        <a:lstStyle/>
        <a:p>
          <a:endParaRPr lang="da-DK"/>
        </a:p>
      </dgm:t>
    </dgm:pt>
    <dgm:pt modelId="{993410C3-71BE-8D46-9DBD-A0B55763814F}" type="sibTrans" cxnId="{42CABFAB-38B4-C743-8523-C6CEED162B13}">
      <dgm:prSet/>
      <dgm:spPr/>
      <dgm:t>
        <a:bodyPr/>
        <a:lstStyle/>
        <a:p>
          <a:endParaRPr lang="da-DK"/>
        </a:p>
      </dgm:t>
    </dgm:pt>
    <dgm:pt modelId="{8A126C2C-8875-A741-848C-8613FC871A89}">
      <dgm:prSet custT="1"/>
      <dgm:spPr/>
      <dgm:t>
        <a:bodyPr/>
        <a:lstStyle/>
        <a:p>
          <a:r>
            <a:rPr lang="da-DK" sz="2400">
              <a:solidFill>
                <a:schemeClr val="tx1"/>
              </a:solidFill>
            </a:rPr>
            <a:t>Videreførsel</a:t>
          </a:r>
        </a:p>
      </dgm:t>
    </dgm:pt>
    <dgm:pt modelId="{AE6DDD9E-EB51-7549-8F8C-ED4582E3FE64}" type="parTrans" cxnId="{BC313DD5-46A1-2440-9161-26A49B17A9B1}">
      <dgm:prSet/>
      <dgm:spPr/>
      <dgm:t>
        <a:bodyPr/>
        <a:lstStyle/>
        <a:p>
          <a:endParaRPr lang="da-DK"/>
        </a:p>
      </dgm:t>
    </dgm:pt>
    <dgm:pt modelId="{1F70B6B7-C4EB-AD46-982B-12C95D2B6D23}" type="sibTrans" cxnId="{BC313DD5-46A1-2440-9161-26A49B17A9B1}">
      <dgm:prSet/>
      <dgm:spPr/>
      <dgm:t>
        <a:bodyPr/>
        <a:lstStyle/>
        <a:p>
          <a:endParaRPr lang="da-DK"/>
        </a:p>
      </dgm:t>
    </dgm:pt>
    <dgm:pt modelId="{3DDDEAB2-5C3D-524B-9F81-553C41F1C1EE}" type="pres">
      <dgm:prSet presAssocID="{49A94885-3E33-3E49-BAE4-58BAFC654E60}" presName="linear" presStyleCnt="0">
        <dgm:presLayoutVars>
          <dgm:animLvl val="lvl"/>
          <dgm:resizeHandles val="exact"/>
        </dgm:presLayoutVars>
      </dgm:prSet>
      <dgm:spPr/>
    </dgm:pt>
    <dgm:pt modelId="{DF40759A-5E80-0841-A3B8-BA305DA8C4C7}" type="pres">
      <dgm:prSet presAssocID="{FE90DB0A-3DC3-5D45-98B1-C80F7F32AC7D}" presName="parentText" presStyleLbl="node1" presStyleIdx="0" presStyleCnt="10">
        <dgm:presLayoutVars>
          <dgm:chMax val="0"/>
          <dgm:bulletEnabled val="1"/>
        </dgm:presLayoutVars>
      </dgm:prSet>
      <dgm:spPr/>
    </dgm:pt>
    <dgm:pt modelId="{0E0FFED0-070C-7D47-A17E-27AF4144D196}" type="pres">
      <dgm:prSet presAssocID="{8704E3A8-05E4-AA45-A199-5EF7C21FFEF6}" presName="spacer" presStyleCnt="0"/>
      <dgm:spPr/>
    </dgm:pt>
    <dgm:pt modelId="{B157FE04-102A-AA43-B590-975C8A675E40}" type="pres">
      <dgm:prSet presAssocID="{C5A62B81-D1B8-2748-A531-392499235464}" presName="parentText" presStyleLbl="node1" presStyleIdx="1" presStyleCnt="10">
        <dgm:presLayoutVars>
          <dgm:chMax val="0"/>
          <dgm:bulletEnabled val="1"/>
        </dgm:presLayoutVars>
      </dgm:prSet>
      <dgm:spPr/>
    </dgm:pt>
    <dgm:pt modelId="{7229E06E-B7C1-5C40-8756-C502BDC1A554}" type="pres">
      <dgm:prSet presAssocID="{0154C91D-6A5C-3C4D-A439-435AC99C5B86}" presName="spacer" presStyleCnt="0"/>
      <dgm:spPr/>
    </dgm:pt>
    <dgm:pt modelId="{381EA0CC-FB2E-574E-AD11-ECFDFD489BB2}" type="pres">
      <dgm:prSet presAssocID="{71910792-B360-B14B-93AB-7565200A4069}" presName="parentText" presStyleLbl="node1" presStyleIdx="2" presStyleCnt="10">
        <dgm:presLayoutVars>
          <dgm:chMax val="0"/>
          <dgm:bulletEnabled val="1"/>
        </dgm:presLayoutVars>
      </dgm:prSet>
      <dgm:spPr/>
    </dgm:pt>
    <dgm:pt modelId="{A4D36BB7-AFA2-C54B-8D9F-2BD7D799DB8F}" type="pres">
      <dgm:prSet presAssocID="{CC0F0517-2AF6-214C-A848-C39C1926BC6F}" presName="spacer" presStyleCnt="0"/>
      <dgm:spPr/>
    </dgm:pt>
    <dgm:pt modelId="{EEC8998E-4B09-A544-90A0-9F24C4755BAB}" type="pres">
      <dgm:prSet presAssocID="{A1B8CE0F-3213-354B-9257-6F1633B13A4A}" presName="parentText" presStyleLbl="node1" presStyleIdx="3" presStyleCnt="10">
        <dgm:presLayoutVars>
          <dgm:chMax val="0"/>
          <dgm:bulletEnabled val="1"/>
        </dgm:presLayoutVars>
      </dgm:prSet>
      <dgm:spPr/>
    </dgm:pt>
    <dgm:pt modelId="{1DBBCB98-FE8D-FE4C-ABD5-36D1B24C6AD4}" type="pres">
      <dgm:prSet presAssocID="{B84473A8-38FA-BC4A-B476-18C8A95408E0}" presName="spacer" presStyleCnt="0"/>
      <dgm:spPr/>
    </dgm:pt>
    <dgm:pt modelId="{9373D566-3CDE-3844-831C-6889713F5228}" type="pres">
      <dgm:prSet presAssocID="{AF9D999D-81D4-8B47-9676-6FE6FE2427A6}" presName="parentText" presStyleLbl="node1" presStyleIdx="4" presStyleCnt="10">
        <dgm:presLayoutVars>
          <dgm:chMax val="0"/>
          <dgm:bulletEnabled val="1"/>
        </dgm:presLayoutVars>
      </dgm:prSet>
      <dgm:spPr/>
    </dgm:pt>
    <dgm:pt modelId="{803F83BE-4340-AA49-865D-2F13E9901395}" type="pres">
      <dgm:prSet presAssocID="{B593FE41-C3F5-7446-8228-4BBB8F65DAE7}" presName="spacer" presStyleCnt="0"/>
      <dgm:spPr/>
    </dgm:pt>
    <dgm:pt modelId="{68DB3C0C-CDBC-AB43-844C-82D128098612}" type="pres">
      <dgm:prSet presAssocID="{ACEF3C41-0981-FF42-96D4-35A3C83675F3}" presName="parentText" presStyleLbl="node1" presStyleIdx="5" presStyleCnt="10">
        <dgm:presLayoutVars>
          <dgm:chMax val="0"/>
          <dgm:bulletEnabled val="1"/>
        </dgm:presLayoutVars>
      </dgm:prSet>
      <dgm:spPr/>
    </dgm:pt>
    <dgm:pt modelId="{87E23DF0-3E99-DC47-8AAB-FA7B0DA05CC8}" type="pres">
      <dgm:prSet presAssocID="{1CDCE218-60AF-7743-90C4-59B0BC900CBB}" presName="spacer" presStyleCnt="0"/>
      <dgm:spPr/>
    </dgm:pt>
    <dgm:pt modelId="{8E63C02D-C1C4-D647-AADC-0370C5DF24FF}" type="pres">
      <dgm:prSet presAssocID="{E1AB77C2-1746-774E-989F-74BD66FC4C42}" presName="parentText" presStyleLbl="node1" presStyleIdx="6" presStyleCnt="10">
        <dgm:presLayoutVars>
          <dgm:chMax val="0"/>
          <dgm:bulletEnabled val="1"/>
        </dgm:presLayoutVars>
      </dgm:prSet>
      <dgm:spPr/>
    </dgm:pt>
    <dgm:pt modelId="{73D0F351-8012-C348-8AE3-0742C519DC33}" type="pres">
      <dgm:prSet presAssocID="{0B73B6FA-4186-EB4B-824A-878948A9DEB5}" presName="spacer" presStyleCnt="0"/>
      <dgm:spPr/>
    </dgm:pt>
    <dgm:pt modelId="{2E304BC3-0EE5-DC46-BE36-177287174289}" type="pres">
      <dgm:prSet presAssocID="{33F54EFC-154E-D849-A073-7735196E126B}" presName="parentText" presStyleLbl="node1" presStyleIdx="7" presStyleCnt="10">
        <dgm:presLayoutVars>
          <dgm:chMax val="0"/>
          <dgm:bulletEnabled val="1"/>
        </dgm:presLayoutVars>
      </dgm:prSet>
      <dgm:spPr/>
    </dgm:pt>
    <dgm:pt modelId="{E7C0E28E-8586-9D4A-B27B-5A67FF0E76DE}" type="pres">
      <dgm:prSet presAssocID="{D85F6C33-A15F-0F43-94F6-DEEC5572566B}" presName="spacer" presStyleCnt="0"/>
      <dgm:spPr/>
    </dgm:pt>
    <dgm:pt modelId="{71430DC6-7E64-DC48-A720-DB57920EABE2}" type="pres">
      <dgm:prSet presAssocID="{667B9717-C949-6249-ABEE-E60353D48A0F}" presName="parentText" presStyleLbl="node1" presStyleIdx="8" presStyleCnt="10">
        <dgm:presLayoutVars>
          <dgm:chMax val="0"/>
          <dgm:bulletEnabled val="1"/>
        </dgm:presLayoutVars>
      </dgm:prSet>
      <dgm:spPr/>
    </dgm:pt>
    <dgm:pt modelId="{BF3B1B6A-7BA8-2943-9B26-2402E37335C0}" type="pres">
      <dgm:prSet presAssocID="{993410C3-71BE-8D46-9DBD-A0B55763814F}" presName="spacer" presStyleCnt="0"/>
      <dgm:spPr/>
    </dgm:pt>
    <dgm:pt modelId="{AA88E3BF-D24A-AB4E-B504-7DE647E6A2BB}" type="pres">
      <dgm:prSet presAssocID="{8A126C2C-8875-A741-848C-8613FC871A89}" presName="parentText" presStyleLbl="node1" presStyleIdx="9" presStyleCnt="10">
        <dgm:presLayoutVars>
          <dgm:chMax val="0"/>
          <dgm:bulletEnabled val="1"/>
        </dgm:presLayoutVars>
      </dgm:prSet>
      <dgm:spPr/>
    </dgm:pt>
  </dgm:ptLst>
  <dgm:cxnLst>
    <dgm:cxn modelId="{F53BE308-7B84-C546-B640-371D01FD907D}" srcId="{49A94885-3E33-3E49-BAE4-58BAFC654E60}" destId="{AF9D999D-81D4-8B47-9676-6FE6FE2427A6}" srcOrd="4" destOrd="0" parTransId="{4B63F876-C8C7-7447-AF3F-1EDBC140B1C5}" sibTransId="{B593FE41-C3F5-7446-8228-4BBB8F65DAE7}"/>
    <dgm:cxn modelId="{6022650B-7B3C-564D-83C2-89D63257EEC7}" type="presOf" srcId="{AF9D999D-81D4-8B47-9676-6FE6FE2427A6}" destId="{9373D566-3CDE-3844-831C-6889713F5228}" srcOrd="0" destOrd="0" presId="urn:microsoft.com/office/officeart/2005/8/layout/vList2"/>
    <dgm:cxn modelId="{5D5EA51B-5118-5847-9715-CF0FD6AFC3B5}" type="presOf" srcId="{667B9717-C949-6249-ABEE-E60353D48A0F}" destId="{71430DC6-7E64-DC48-A720-DB57920EABE2}" srcOrd="0" destOrd="0" presId="urn:microsoft.com/office/officeart/2005/8/layout/vList2"/>
    <dgm:cxn modelId="{1E260A2F-8B36-DC49-836F-D750FEBD27A1}" type="presOf" srcId="{E1AB77C2-1746-774E-989F-74BD66FC4C42}" destId="{8E63C02D-C1C4-D647-AADC-0370C5DF24FF}" srcOrd="0" destOrd="0" presId="urn:microsoft.com/office/officeart/2005/8/layout/vList2"/>
    <dgm:cxn modelId="{CE5D2265-6CEF-8147-BB91-054B65897A1C}" type="presOf" srcId="{A1B8CE0F-3213-354B-9257-6F1633B13A4A}" destId="{EEC8998E-4B09-A544-90A0-9F24C4755BAB}" srcOrd="0" destOrd="0" presId="urn:microsoft.com/office/officeart/2005/8/layout/vList2"/>
    <dgm:cxn modelId="{A0819245-E173-2B4D-8468-402304270CB7}" srcId="{49A94885-3E33-3E49-BAE4-58BAFC654E60}" destId="{FE90DB0A-3DC3-5D45-98B1-C80F7F32AC7D}" srcOrd="0" destOrd="0" parTransId="{4B9019AE-17A1-C844-BEFD-7C9021FA3501}" sibTransId="{8704E3A8-05E4-AA45-A199-5EF7C21FFEF6}"/>
    <dgm:cxn modelId="{12BC374C-B6ED-784B-8095-28E1A554C02F}" type="presOf" srcId="{ACEF3C41-0981-FF42-96D4-35A3C83675F3}" destId="{68DB3C0C-CDBC-AB43-844C-82D128098612}" srcOrd="0" destOrd="0" presId="urn:microsoft.com/office/officeart/2005/8/layout/vList2"/>
    <dgm:cxn modelId="{46FAFE51-469E-D441-B395-3CB4A29B5BD8}" srcId="{49A94885-3E33-3E49-BAE4-58BAFC654E60}" destId="{ACEF3C41-0981-FF42-96D4-35A3C83675F3}" srcOrd="5" destOrd="0" parTransId="{8DE38D98-A376-F243-BA08-B65F7485AF88}" sibTransId="{1CDCE218-60AF-7743-90C4-59B0BC900CBB}"/>
    <dgm:cxn modelId="{72383A52-4789-1C49-ACAA-C8E9AFCEBA0A}" srcId="{49A94885-3E33-3E49-BAE4-58BAFC654E60}" destId="{A1B8CE0F-3213-354B-9257-6F1633B13A4A}" srcOrd="3" destOrd="0" parTransId="{6B80FC34-0EDD-BD42-BCD3-78D203C7DABE}" sibTransId="{B84473A8-38FA-BC4A-B476-18C8A95408E0}"/>
    <dgm:cxn modelId="{2DFEEB7C-1AA5-FB49-A208-CFEFC24F3059}" type="presOf" srcId="{33F54EFC-154E-D849-A073-7735196E126B}" destId="{2E304BC3-0EE5-DC46-BE36-177287174289}" srcOrd="0" destOrd="0" presId="urn:microsoft.com/office/officeart/2005/8/layout/vList2"/>
    <dgm:cxn modelId="{6307407E-A026-3F45-BD40-2F081F12C198}" srcId="{49A94885-3E33-3E49-BAE4-58BAFC654E60}" destId="{C5A62B81-D1B8-2748-A531-392499235464}" srcOrd="1" destOrd="0" parTransId="{E0B0AD68-0464-ED4A-A1D5-D79FC3AEA538}" sibTransId="{0154C91D-6A5C-3C4D-A439-435AC99C5B86}"/>
    <dgm:cxn modelId="{4B905A86-49DE-3C4E-AD6D-ABF10D62F83C}" type="presOf" srcId="{FE90DB0A-3DC3-5D45-98B1-C80F7F32AC7D}" destId="{DF40759A-5E80-0841-A3B8-BA305DA8C4C7}" srcOrd="0" destOrd="0" presId="urn:microsoft.com/office/officeart/2005/8/layout/vList2"/>
    <dgm:cxn modelId="{892A478A-857B-CB4F-9FC5-94C14C024E49}" srcId="{49A94885-3E33-3E49-BAE4-58BAFC654E60}" destId="{71910792-B360-B14B-93AB-7565200A4069}" srcOrd="2" destOrd="0" parTransId="{1A15724D-0B33-BD42-A38D-F737A4B38D59}" sibTransId="{CC0F0517-2AF6-214C-A848-C39C1926BC6F}"/>
    <dgm:cxn modelId="{B246B995-4549-D64B-B1D5-CB1E0B71102F}" srcId="{49A94885-3E33-3E49-BAE4-58BAFC654E60}" destId="{E1AB77C2-1746-774E-989F-74BD66FC4C42}" srcOrd="6" destOrd="0" parTransId="{B389589A-74A8-E54E-AA0A-D868ECABB780}" sibTransId="{0B73B6FA-4186-EB4B-824A-878948A9DEB5}"/>
    <dgm:cxn modelId="{874F0E9C-473E-CD42-B23D-2DCE741CC1EB}" type="presOf" srcId="{71910792-B360-B14B-93AB-7565200A4069}" destId="{381EA0CC-FB2E-574E-AD11-ECFDFD489BB2}" srcOrd="0" destOrd="0" presId="urn:microsoft.com/office/officeart/2005/8/layout/vList2"/>
    <dgm:cxn modelId="{9AD6D29C-0D6F-994B-8A6F-3D2D3C406997}" type="presOf" srcId="{C5A62B81-D1B8-2748-A531-392499235464}" destId="{B157FE04-102A-AA43-B590-975C8A675E40}" srcOrd="0" destOrd="0" presId="urn:microsoft.com/office/officeart/2005/8/layout/vList2"/>
    <dgm:cxn modelId="{42CABFAB-38B4-C743-8523-C6CEED162B13}" srcId="{49A94885-3E33-3E49-BAE4-58BAFC654E60}" destId="{667B9717-C949-6249-ABEE-E60353D48A0F}" srcOrd="8" destOrd="0" parTransId="{AF526BCA-10CD-964D-9D23-0706D62BE477}" sibTransId="{993410C3-71BE-8D46-9DBD-A0B55763814F}"/>
    <dgm:cxn modelId="{576A76C1-667C-8C4A-9935-9A448C0D369E}" type="presOf" srcId="{49A94885-3E33-3E49-BAE4-58BAFC654E60}" destId="{3DDDEAB2-5C3D-524B-9F81-553C41F1C1EE}" srcOrd="0" destOrd="0" presId="urn:microsoft.com/office/officeart/2005/8/layout/vList2"/>
    <dgm:cxn modelId="{BC313DD5-46A1-2440-9161-26A49B17A9B1}" srcId="{49A94885-3E33-3E49-BAE4-58BAFC654E60}" destId="{8A126C2C-8875-A741-848C-8613FC871A89}" srcOrd="9" destOrd="0" parTransId="{AE6DDD9E-EB51-7549-8F8C-ED4582E3FE64}" sibTransId="{1F70B6B7-C4EB-AD46-982B-12C95D2B6D23}"/>
    <dgm:cxn modelId="{3B9975D6-FC95-F84E-94BA-9563BE541470}" type="presOf" srcId="{8A126C2C-8875-A741-848C-8613FC871A89}" destId="{AA88E3BF-D24A-AB4E-B504-7DE647E6A2BB}" srcOrd="0" destOrd="0" presId="urn:microsoft.com/office/officeart/2005/8/layout/vList2"/>
    <dgm:cxn modelId="{8E0542F9-E6F4-DB40-96AF-F6439FE8ACB2}" srcId="{49A94885-3E33-3E49-BAE4-58BAFC654E60}" destId="{33F54EFC-154E-D849-A073-7735196E126B}" srcOrd="7" destOrd="0" parTransId="{15063374-3EF9-354E-8737-CC41651C4652}" sibTransId="{D85F6C33-A15F-0F43-94F6-DEEC5572566B}"/>
    <dgm:cxn modelId="{C0995063-2F9C-7A43-B7A9-2BF631CF13AE}" type="presParOf" srcId="{3DDDEAB2-5C3D-524B-9F81-553C41F1C1EE}" destId="{DF40759A-5E80-0841-A3B8-BA305DA8C4C7}" srcOrd="0" destOrd="0" presId="urn:microsoft.com/office/officeart/2005/8/layout/vList2"/>
    <dgm:cxn modelId="{496355E6-4846-2B4B-B387-8DFEFBEA1508}" type="presParOf" srcId="{3DDDEAB2-5C3D-524B-9F81-553C41F1C1EE}" destId="{0E0FFED0-070C-7D47-A17E-27AF4144D196}" srcOrd="1" destOrd="0" presId="urn:microsoft.com/office/officeart/2005/8/layout/vList2"/>
    <dgm:cxn modelId="{548090E1-3864-C743-8828-DD01D10C5AAF}" type="presParOf" srcId="{3DDDEAB2-5C3D-524B-9F81-553C41F1C1EE}" destId="{B157FE04-102A-AA43-B590-975C8A675E40}" srcOrd="2" destOrd="0" presId="urn:microsoft.com/office/officeart/2005/8/layout/vList2"/>
    <dgm:cxn modelId="{007C5B28-8D71-594C-8BE1-ED2C4191672D}" type="presParOf" srcId="{3DDDEAB2-5C3D-524B-9F81-553C41F1C1EE}" destId="{7229E06E-B7C1-5C40-8756-C502BDC1A554}" srcOrd="3" destOrd="0" presId="urn:microsoft.com/office/officeart/2005/8/layout/vList2"/>
    <dgm:cxn modelId="{E9DB956B-8AF9-264B-B707-6B7077EF73DA}" type="presParOf" srcId="{3DDDEAB2-5C3D-524B-9F81-553C41F1C1EE}" destId="{381EA0CC-FB2E-574E-AD11-ECFDFD489BB2}" srcOrd="4" destOrd="0" presId="urn:microsoft.com/office/officeart/2005/8/layout/vList2"/>
    <dgm:cxn modelId="{E8A06B21-37F9-274C-B2EC-91C015C2CB7B}" type="presParOf" srcId="{3DDDEAB2-5C3D-524B-9F81-553C41F1C1EE}" destId="{A4D36BB7-AFA2-C54B-8D9F-2BD7D799DB8F}" srcOrd="5" destOrd="0" presId="urn:microsoft.com/office/officeart/2005/8/layout/vList2"/>
    <dgm:cxn modelId="{D5DA3FC2-7FC1-E74A-B608-4B3580658291}" type="presParOf" srcId="{3DDDEAB2-5C3D-524B-9F81-553C41F1C1EE}" destId="{EEC8998E-4B09-A544-90A0-9F24C4755BAB}" srcOrd="6" destOrd="0" presId="urn:microsoft.com/office/officeart/2005/8/layout/vList2"/>
    <dgm:cxn modelId="{459525C1-8FFA-DD43-B4C8-6BF3969E677E}" type="presParOf" srcId="{3DDDEAB2-5C3D-524B-9F81-553C41F1C1EE}" destId="{1DBBCB98-FE8D-FE4C-ABD5-36D1B24C6AD4}" srcOrd="7" destOrd="0" presId="urn:microsoft.com/office/officeart/2005/8/layout/vList2"/>
    <dgm:cxn modelId="{0CA8EEE0-8F7A-6643-A3D1-508082209EFC}" type="presParOf" srcId="{3DDDEAB2-5C3D-524B-9F81-553C41F1C1EE}" destId="{9373D566-3CDE-3844-831C-6889713F5228}" srcOrd="8" destOrd="0" presId="urn:microsoft.com/office/officeart/2005/8/layout/vList2"/>
    <dgm:cxn modelId="{FFB497F4-850B-E941-8EA5-05E00E0FF219}" type="presParOf" srcId="{3DDDEAB2-5C3D-524B-9F81-553C41F1C1EE}" destId="{803F83BE-4340-AA49-865D-2F13E9901395}" srcOrd="9" destOrd="0" presId="urn:microsoft.com/office/officeart/2005/8/layout/vList2"/>
    <dgm:cxn modelId="{FBAE6937-973D-4D49-8A36-7C3D3D85F012}" type="presParOf" srcId="{3DDDEAB2-5C3D-524B-9F81-553C41F1C1EE}" destId="{68DB3C0C-CDBC-AB43-844C-82D128098612}" srcOrd="10" destOrd="0" presId="urn:microsoft.com/office/officeart/2005/8/layout/vList2"/>
    <dgm:cxn modelId="{A31D787D-0B13-EB4E-A5BC-9483A349B383}" type="presParOf" srcId="{3DDDEAB2-5C3D-524B-9F81-553C41F1C1EE}" destId="{87E23DF0-3E99-DC47-8AAB-FA7B0DA05CC8}" srcOrd="11" destOrd="0" presId="urn:microsoft.com/office/officeart/2005/8/layout/vList2"/>
    <dgm:cxn modelId="{E8A4AAF6-FB5F-2F45-8359-17077AC51842}" type="presParOf" srcId="{3DDDEAB2-5C3D-524B-9F81-553C41F1C1EE}" destId="{8E63C02D-C1C4-D647-AADC-0370C5DF24FF}" srcOrd="12" destOrd="0" presId="urn:microsoft.com/office/officeart/2005/8/layout/vList2"/>
    <dgm:cxn modelId="{A4D2A536-ABC7-F343-9716-1654D6219F42}" type="presParOf" srcId="{3DDDEAB2-5C3D-524B-9F81-553C41F1C1EE}" destId="{73D0F351-8012-C348-8AE3-0742C519DC33}" srcOrd="13" destOrd="0" presId="urn:microsoft.com/office/officeart/2005/8/layout/vList2"/>
    <dgm:cxn modelId="{CC79F764-DFF6-0647-94F9-973CCD6BF9BE}" type="presParOf" srcId="{3DDDEAB2-5C3D-524B-9F81-553C41F1C1EE}" destId="{2E304BC3-0EE5-DC46-BE36-177287174289}" srcOrd="14" destOrd="0" presId="urn:microsoft.com/office/officeart/2005/8/layout/vList2"/>
    <dgm:cxn modelId="{4B95803B-A857-AF44-A4C3-5CA3065EB91B}" type="presParOf" srcId="{3DDDEAB2-5C3D-524B-9F81-553C41F1C1EE}" destId="{E7C0E28E-8586-9D4A-B27B-5A67FF0E76DE}" srcOrd="15" destOrd="0" presId="urn:microsoft.com/office/officeart/2005/8/layout/vList2"/>
    <dgm:cxn modelId="{77E0C7C8-9680-1948-ADD8-43A8A33AB38B}" type="presParOf" srcId="{3DDDEAB2-5C3D-524B-9F81-553C41F1C1EE}" destId="{71430DC6-7E64-DC48-A720-DB57920EABE2}" srcOrd="16" destOrd="0" presId="urn:microsoft.com/office/officeart/2005/8/layout/vList2"/>
    <dgm:cxn modelId="{4B31976A-DA5B-0F44-A4F7-8297FDD7F221}" type="presParOf" srcId="{3DDDEAB2-5C3D-524B-9F81-553C41F1C1EE}" destId="{BF3B1B6A-7BA8-2943-9B26-2402E37335C0}" srcOrd="17" destOrd="0" presId="urn:microsoft.com/office/officeart/2005/8/layout/vList2"/>
    <dgm:cxn modelId="{CBA246ED-FC18-B84D-9CC2-482184C26B48}" type="presParOf" srcId="{3DDDEAB2-5C3D-524B-9F81-553C41F1C1EE}" destId="{AA88E3BF-D24A-AB4E-B504-7DE647E6A2BB}"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2DA090-5B48-FA40-A113-6D58AF81F657}" type="doc">
      <dgm:prSet loTypeId="urn:microsoft.com/office/officeart/2005/8/layout/hChevron3" loCatId="icon" qsTypeId="urn:microsoft.com/office/officeart/2005/8/quickstyle/simple1" qsCatId="simple" csTypeId="urn:microsoft.com/office/officeart/2005/8/colors/accent1_2" csCatId="accent1" phldr="1"/>
      <dgm:spPr/>
      <dgm:t>
        <a:bodyPr/>
        <a:lstStyle/>
        <a:p>
          <a:endParaRPr lang="da-DK"/>
        </a:p>
      </dgm:t>
    </dgm:pt>
    <dgm:pt modelId="{6E1AA330-7D0D-4945-94AE-B6C5CEB15380}">
      <dgm:prSet phldrT="[Tekst]"/>
      <dgm:spPr/>
      <dgm:t>
        <a:bodyPr/>
        <a:lstStyle/>
        <a:p>
          <a:r>
            <a:rPr lang="da-DK" dirty="0"/>
            <a:t>Udfyld ansøgningsskema og budgetskabelon</a:t>
          </a:r>
        </a:p>
      </dgm:t>
    </dgm:pt>
    <dgm:pt modelId="{A321162C-27B2-9D4A-AB14-13E879153B87}" type="parTrans" cxnId="{71BAB602-B373-7245-90D4-68B8078AF1A9}">
      <dgm:prSet/>
      <dgm:spPr/>
      <dgm:t>
        <a:bodyPr/>
        <a:lstStyle/>
        <a:p>
          <a:endParaRPr lang="da-DK"/>
        </a:p>
      </dgm:t>
    </dgm:pt>
    <dgm:pt modelId="{27F193A4-387D-8540-BB75-8FB1906DEE82}" type="sibTrans" cxnId="{71BAB602-B373-7245-90D4-68B8078AF1A9}">
      <dgm:prSet/>
      <dgm:spPr/>
      <dgm:t>
        <a:bodyPr/>
        <a:lstStyle/>
        <a:p>
          <a:endParaRPr lang="da-DK"/>
        </a:p>
      </dgm:t>
    </dgm:pt>
    <dgm:pt modelId="{BD1E6008-0058-6340-8EA6-599ADCB87FCC}">
      <dgm:prSet phldrT="[Tekst]"/>
      <dgm:spPr/>
      <dgm:t>
        <a:bodyPr/>
        <a:lstStyle/>
        <a:p>
          <a:r>
            <a:rPr lang="da-DK" dirty="0"/>
            <a:t>Ultimo maj: Behandling i bevillingsnævn</a:t>
          </a:r>
        </a:p>
      </dgm:t>
    </dgm:pt>
    <dgm:pt modelId="{E7DF865F-EBEE-D140-B6E6-48BC648BAE05}" type="parTrans" cxnId="{F223D501-4B4D-964B-81C0-53C104B287FD}">
      <dgm:prSet/>
      <dgm:spPr/>
      <dgm:t>
        <a:bodyPr/>
        <a:lstStyle/>
        <a:p>
          <a:endParaRPr lang="da-DK"/>
        </a:p>
      </dgm:t>
    </dgm:pt>
    <dgm:pt modelId="{4D6A67FA-AFD7-FF48-BF78-D6C29E255540}" type="sibTrans" cxnId="{F223D501-4B4D-964B-81C0-53C104B287FD}">
      <dgm:prSet/>
      <dgm:spPr/>
      <dgm:t>
        <a:bodyPr/>
        <a:lstStyle/>
        <a:p>
          <a:endParaRPr lang="da-DK"/>
        </a:p>
      </dgm:t>
    </dgm:pt>
    <dgm:pt modelId="{C32C166E-3D69-5649-9A72-64BF343F4D10}">
      <dgm:prSet/>
      <dgm:spPr/>
      <dgm:t>
        <a:bodyPr/>
        <a:lstStyle/>
        <a:p>
          <a:r>
            <a:rPr lang="da-DK" dirty="0"/>
            <a:t>Indsend senest 16. maj 2023</a:t>
          </a:r>
          <a:endParaRPr lang="en-US" dirty="0"/>
        </a:p>
      </dgm:t>
    </dgm:pt>
    <dgm:pt modelId="{6C0DEAFD-F4CD-9C41-AEE2-606037FED1EA}" type="parTrans" cxnId="{CAB58833-AAD5-BE45-8957-5D7FE90A239F}">
      <dgm:prSet/>
      <dgm:spPr/>
      <dgm:t>
        <a:bodyPr/>
        <a:lstStyle/>
        <a:p>
          <a:endParaRPr lang="da-DK"/>
        </a:p>
      </dgm:t>
    </dgm:pt>
    <dgm:pt modelId="{8CF6CD20-B254-BE4D-958C-D5A2D344A79F}" type="sibTrans" cxnId="{CAB58833-AAD5-BE45-8957-5D7FE90A239F}">
      <dgm:prSet/>
      <dgm:spPr/>
      <dgm:t>
        <a:bodyPr/>
        <a:lstStyle/>
        <a:p>
          <a:endParaRPr lang="da-DK"/>
        </a:p>
      </dgm:t>
    </dgm:pt>
    <dgm:pt modelId="{051DBDAD-6327-3949-8E5B-B70749FDCCBF}">
      <dgm:prSet/>
      <dgm:spPr/>
      <dgm:t>
        <a:bodyPr/>
        <a:lstStyle/>
        <a:p>
          <a:r>
            <a:rPr lang="da-DK"/>
            <a:t>Forventet svar Ultimo maj.</a:t>
          </a:r>
          <a:endParaRPr lang="da-DK" dirty="0"/>
        </a:p>
      </dgm:t>
    </dgm:pt>
    <dgm:pt modelId="{02671971-22D2-DA44-A2D7-71D8C8861CAE}" type="parTrans" cxnId="{E264A39B-6119-7B40-844F-9EC07DE965B7}">
      <dgm:prSet/>
      <dgm:spPr/>
      <dgm:t>
        <a:bodyPr/>
        <a:lstStyle/>
        <a:p>
          <a:endParaRPr lang="da-DK"/>
        </a:p>
      </dgm:t>
    </dgm:pt>
    <dgm:pt modelId="{44E692C4-A7F3-9E40-807D-80AFA0AF43D5}" type="sibTrans" cxnId="{E264A39B-6119-7B40-844F-9EC07DE965B7}">
      <dgm:prSet/>
      <dgm:spPr/>
      <dgm:t>
        <a:bodyPr/>
        <a:lstStyle/>
        <a:p>
          <a:endParaRPr lang="da-DK"/>
        </a:p>
      </dgm:t>
    </dgm:pt>
    <dgm:pt modelId="{537D667A-87BE-CA41-9CAF-340911DB2FF5}" type="pres">
      <dgm:prSet presAssocID="{DF2DA090-5B48-FA40-A113-6D58AF81F657}" presName="Name0" presStyleCnt="0">
        <dgm:presLayoutVars>
          <dgm:dir/>
          <dgm:resizeHandles val="exact"/>
        </dgm:presLayoutVars>
      </dgm:prSet>
      <dgm:spPr/>
    </dgm:pt>
    <dgm:pt modelId="{C87D352A-768E-144B-89B6-4FD98541ABFA}" type="pres">
      <dgm:prSet presAssocID="{6E1AA330-7D0D-4945-94AE-B6C5CEB15380}" presName="parTxOnly" presStyleLbl="node1" presStyleIdx="0" presStyleCnt="4">
        <dgm:presLayoutVars>
          <dgm:bulletEnabled val="1"/>
        </dgm:presLayoutVars>
      </dgm:prSet>
      <dgm:spPr/>
    </dgm:pt>
    <dgm:pt modelId="{E48EABD6-4ED5-044C-B5FB-4607F18F86DE}" type="pres">
      <dgm:prSet presAssocID="{27F193A4-387D-8540-BB75-8FB1906DEE82}" presName="parSpace" presStyleCnt="0"/>
      <dgm:spPr/>
    </dgm:pt>
    <dgm:pt modelId="{BEB5F080-8C65-6D4B-A126-D48B91E692CA}" type="pres">
      <dgm:prSet presAssocID="{C32C166E-3D69-5649-9A72-64BF343F4D10}" presName="parTxOnly" presStyleLbl="node1" presStyleIdx="1" presStyleCnt="4">
        <dgm:presLayoutVars>
          <dgm:bulletEnabled val="1"/>
        </dgm:presLayoutVars>
      </dgm:prSet>
      <dgm:spPr/>
    </dgm:pt>
    <dgm:pt modelId="{C9239763-9159-2A40-958B-3CF34DEC33A0}" type="pres">
      <dgm:prSet presAssocID="{8CF6CD20-B254-BE4D-958C-D5A2D344A79F}" presName="parSpace" presStyleCnt="0"/>
      <dgm:spPr/>
    </dgm:pt>
    <dgm:pt modelId="{3F1A1706-1110-1645-BD96-5F78F5C0EFD7}" type="pres">
      <dgm:prSet presAssocID="{BD1E6008-0058-6340-8EA6-599ADCB87FCC}" presName="parTxOnly" presStyleLbl="node1" presStyleIdx="2" presStyleCnt="4">
        <dgm:presLayoutVars>
          <dgm:bulletEnabled val="1"/>
        </dgm:presLayoutVars>
      </dgm:prSet>
      <dgm:spPr/>
    </dgm:pt>
    <dgm:pt modelId="{63940F48-EB11-E24B-9630-40E42F3F9DBB}" type="pres">
      <dgm:prSet presAssocID="{4D6A67FA-AFD7-FF48-BF78-D6C29E255540}" presName="parSpace" presStyleCnt="0"/>
      <dgm:spPr/>
    </dgm:pt>
    <dgm:pt modelId="{27E63B2B-FF86-9F40-A596-5F1A0CB46DA2}" type="pres">
      <dgm:prSet presAssocID="{051DBDAD-6327-3949-8E5B-B70749FDCCBF}" presName="parTxOnly" presStyleLbl="node1" presStyleIdx="3" presStyleCnt="4">
        <dgm:presLayoutVars>
          <dgm:bulletEnabled val="1"/>
        </dgm:presLayoutVars>
      </dgm:prSet>
      <dgm:spPr/>
    </dgm:pt>
  </dgm:ptLst>
  <dgm:cxnLst>
    <dgm:cxn modelId="{F223D501-4B4D-964B-81C0-53C104B287FD}" srcId="{DF2DA090-5B48-FA40-A113-6D58AF81F657}" destId="{BD1E6008-0058-6340-8EA6-599ADCB87FCC}" srcOrd="2" destOrd="0" parTransId="{E7DF865F-EBEE-D140-B6E6-48BC648BAE05}" sibTransId="{4D6A67FA-AFD7-FF48-BF78-D6C29E255540}"/>
    <dgm:cxn modelId="{71BAB602-B373-7245-90D4-68B8078AF1A9}" srcId="{DF2DA090-5B48-FA40-A113-6D58AF81F657}" destId="{6E1AA330-7D0D-4945-94AE-B6C5CEB15380}" srcOrd="0" destOrd="0" parTransId="{A321162C-27B2-9D4A-AB14-13E879153B87}" sibTransId="{27F193A4-387D-8540-BB75-8FB1906DEE82}"/>
    <dgm:cxn modelId="{93989606-E8B2-DD4B-A02E-A2EAFCF0D107}" type="presOf" srcId="{DF2DA090-5B48-FA40-A113-6D58AF81F657}" destId="{537D667A-87BE-CA41-9CAF-340911DB2FF5}" srcOrd="0" destOrd="0" presId="urn:microsoft.com/office/officeart/2005/8/layout/hChevron3"/>
    <dgm:cxn modelId="{233DF725-E950-5F4A-B35C-A9F224B85339}" type="presOf" srcId="{051DBDAD-6327-3949-8E5B-B70749FDCCBF}" destId="{27E63B2B-FF86-9F40-A596-5F1A0CB46DA2}" srcOrd="0" destOrd="0" presId="urn:microsoft.com/office/officeart/2005/8/layout/hChevron3"/>
    <dgm:cxn modelId="{CAB58833-AAD5-BE45-8957-5D7FE90A239F}" srcId="{DF2DA090-5B48-FA40-A113-6D58AF81F657}" destId="{C32C166E-3D69-5649-9A72-64BF343F4D10}" srcOrd="1" destOrd="0" parTransId="{6C0DEAFD-F4CD-9C41-AEE2-606037FED1EA}" sibTransId="{8CF6CD20-B254-BE4D-958C-D5A2D344A79F}"/>
    <dgm:cxn modelId="{E264A39B-6119-7B40-844F-9EC07DE965B7}" srcId="{DF2DA090-5B48-FA40-A113-6D58AF81F657}" destId="{051DBDAD-6327-3949-8E5B-B70749FDCCBF}" srcOrd="3" destOrd="0" parTransId="{02671971-22D2-DA44-A2D7-71D8C8861CAE}" sibTransId="{44E692C4-A7F3-9E40-807D-80AFA0AF43D5}"/>
    <dgm:cxn modelId="{719492E0-4544-5547-A5EA-E22F96DA0085}" type="presOf" srcId="{6E1AA330-7D0D-4945-94AE-B6C5CEB15380}" destId="{C87D352A-768E-144B-89B6-4FD98541ABFA}" srcOrd="0" destOrd="0" presId="urn:microsoft.com/office/officeart/2005/8/layout/hChevron3"/>
    <dgm:cxn modelId="{719089E3-84B5-8649-981B-3744F73F2643}" type="presOf" srcId="{BD1E6008-0058-6340-8EA6-599ADCB87FCC}" destId="{3F1A1706-1110-1645-BD96-5F78F5C0EFD7}" srcOrd="0" destOrd="0" presId="urn:microsoft.com/office/officeart/2005/8/layout/hChevron3"/>
    <dgm:cxn modelId="{D17C80F0-056C-5843-8221-3F4F053EFB44}" type="presOf" srcId="{C32C166E-3D69-5649-9A72-64BF343F4D10}" destId="{BEB5F080-8C65-6D4B-A126-D48B91E692CA}" srcOrd="0" destOrd="0" presId="urn:microsoft.com/office/officeart/2005/8/layout/hChevron3"/>
    <dgm:cxn modelId="{F9845722-4E9A-1D41-B959-CC79DCFF6841}" type="presParOf" srcId="{537D667A-87BE-CA41-9CAF-340911DB2FF5}" destId="{C87D352A-768E-144B-89B6-4FD98541ABFA}" srcOrd="0" destOrd="0" presId="urn:microsoft.com/office/officeart/2005/8/layout/hChevron3"/>
    <dgm:cxn modelId="{A1E96CA2-97B0-5241-BCE6-47A72AE30067}" type="presParOf" srcId="{537D667A-87BE-CA41-9CAF-340911DB2FF5}" destId="{E48EABD6-4ED5-044C-B5FB-4607F18F86DE}" srcOrd="1" destOrd="0" presId="urn:microsoft.com/office/officeart/2005/8/layout/hChevron3"/>
    <dgm:cxn modelId="{AF13EC9A-6FCC-3D40-86ED-DC776B9BD748}" type="presParOf" srcId="{537D667A-87BE-CA41-9CAF-340911DB2FF5}" destId="{BEB5F080-8C65-6D4B-A126-D48B91E692CA}" srcOrd="2" destOrd="0" presId="urn:microsoft.com/office/officeart/2005/8/layout/hChevron3"/>
    <dgm:cxn modelId="{04F35306-C6A3-2A48-AB6F-6ED21CB095D5}" type="presParOf" srcId="{537D667A-87BE-CA41-9CAF-340911DB2FF5}" destId="{C9239763-9159-2A40-958B-3CF34DEC33A0}" srcOrd="3" destOrd="0" presId="urn:microsoft.com/office/officeart/2005/8/layout/hChevron3"/>
    <dgm:cxn modelId="{FA5A754A-55F5-EA45-B294-39A4A01F6E0A}" type="presParOf" srcId="{537D667A-87BE-CA41-9CAF-340911DB2FF5}" destId="{3F1A1706-1110-1645-BD96-5F78F5C0EFD7}" srcOrd="4" destOrd="0" presId="urn:microsoft.com/office/officeart/2005/8/layout/hChevron3"/>
    <dgm:cxn modelId="{AB22C1BF-82FF-774F-88D0-C7EF529B67F0}" type="presParOf" srcId="{537D667A-87BE-CA41-9CAF-340911DB2FF5}" destId="{63940F48-EB11-E24B-9630-40E42F3F9DBB}" srcOrd="5" destOrd="0" presId="urn:microsoft.com/office/officeart/2005/8/layout/hChevron3"/>
    <dgm:cxn modelId="{23D7D89E-7D90-C548-ACEB-579A5BDCB3EE}" type="presParOf" srcId="{537D667A-87BE-CA41-9CAF-340911DB2FF5}" destId="{27E63B2B-FF86-9F40-A596-5F1A0CB46DA2}"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17392-A8F7-CC49-B81A-9C747EB85413}" type="doc">
      <dgm:prSet loTypeId="urn:microsoft.com/office/officeart/2005/8/layout/hChevron3" loCatId="" qsTypeId="urn:microsoft.com/office/officeart/2005/8/quickstyle/simple1" qsCatId="simple" csTypeId="urn:microsoft.com/office/officeart/2005/8/colors/accent2_3" csCatId="accent2" phldr="1"/>
      <dgm:spPr/>
    </dgm:pt>
    <dgm:pt modelId="{47786121-5F97-C841-908A-8EBDDA5A3699}">
      <dgm:prSet phldrT="[Tekst]"/>
      <dgm:spPr/>
      <dgm:t>
        <a:bodyPr/>
        <a:lstStyle/>
        <a:p>
          <a:r>
            <a:rPr lang="da-DK" dirty="0">
              <a:solidFill>
                <a:schemeClr val="tx1"/>
              </a:solidFill>
            </a:rPr>
            <a:t>August 2023</a:t>
          </a:r>
        </a:p>
        <a:p>
          <a:r>
            <a:rPr lang="da-DK" dirty="0">
              <a:solidFill>
                <a:schemeClr val="tx1"/>
              </a:solidFill>
            </a:rPr>
            <a:t>Opstart </a:t>
          </a:r>
        </a:p>
      </dgm:t>
    </dgm:pt>
    <dgm:pt modelId="{E0087F1D-9B59-0E4F-A30F-9465586B4099}" type="parTrans" cxnId="{A6EEAB50-AB28-5340-A892-3CFA11D588BC}">
      <dgm:prSet/>
      <dgm:spPr/>
      <dgm:t>
        <a:bodyPr/>
        <a:lstStyle/>
        <a:p>
          <a:endParaRPr lang="da-DK"/>
        </a:p>
      </dgm:t>
    </dgm:pt>
    <dgm:pt modelId="{C73CDCE5-A071-6445-84B2-571B132FFBC9}" type="sibTrans" cxnId="{A6EEAB50-AB28-5340-A892-3CFA11D588BC}">
      <dgm:prSet/>
      <dgm:spPr/>
      <dgm:t>
        <a:bodyPr/>
        <a:lstStyle/>
        <a:p>
          <a:endParaRPr lang="da-DK"/>
        </a:p>
      </dgm:t>
    </dgm:pt>
    <dgm:pt modelId="{DCFF2A20-F88B-C545-978C-D530053446B0}">
      <dgm:prSet phldrT="[Tekst]"/>
      <dgm:spPr/>
      <dgm:t>
        <a:bodyPr/>
        <a:lstStyle/>
        <a:p>
          <a:r>
            <a:rPr lang="da-DK" dirty="0">
              <a:solidFill>
                <a:schemeClr val="tx1"/>
              </a:solidFill>
            </a:rPr>
            <a:t>November 2023</a:t>
          </a:r>
        </a:p>
        <a:p>
          <a:r>
            <a:rPr lang="da-DK" dirty="0">
              <a:solidFill>
                <a:schemeClr val="tx1"/>
              </a:solidFill>
            </a:rPr>
            <a:t>Sparring møde med Karin</a:t>
          </a:r>
        </a:p>
        <a:p>
          <a:r>
            <a:rPr lang="da-DK" dirty="0">
              <a:solidFill>
                <a:schemeClr val="tx1"/>
              </a:solidFill>
            </a:rPr>
            <a:t>Fokus på proces og produkt.</a:t>
          </a:r>
        </a:p>
      </dgm:t>
    </dgm:pt>
    <dgm:pt modelId="{2EE49760-D29F-834C-93D1-7DDC14ED23FF}" type="parTrans" cxnId="{110E2EF0-D239-1B45-A7DF-7B41502EE634}">
      <dgm:prSet/>
      <dgm:spPr/>
      <dgm:t>
        <a:bodyPr/>
        <a:lstStyle/>
        <a:p>
          <a:endParaRPr lang="da-DK"/>
        </a:p>
      </dgm:t>
    </dgm:pt>
    <dgm:pt modelId="{EAD4AE37-C210-C141-BE27-6F6F74A02036}" type="sibTrans" cxnId="{110E2EF0-D239-1B45-A7DF-7B41502EE634}">
      <dgm:prSet/>
      <dgm:spPr/>
      <dgm:t>
        <a:bodyPr/>
        <a:lstStyle/>
        <a:p>
          <a:endParaRPr lang="da-DK"/>
        </a:p>
      </dgm:t>
    </dgm:pt>
    <dgm:pt modelId="{51B270DA-669F-EA46-A8FC-A0EA062DD286}">
      <dgm:prSet phldrT="[Tekst]"/>
      <dgm:spPr/>
      <dgm:t>
        <a:bodyPr/>
        <a:lstStyle/>
        <a:p>
          <a:r>
            <a:rPr lang="da-DK" dirty="0">
              <a:solidFill>
                <a:schemeClr val="tx1"/>
              </a:solidFill>
            </a:rPr>
            <a:t>Juni 2024 </a:t>
          </a:r>
        </a:p>
        <a:p>
          <a:r>
            <a:rPr lang="da-DK" dirty="0">
              <a:solidFill>
                <a:schemeClr val="tx1"/>
              </a:solidFill>
            </a:rPr>
            <a:t>Projektafslutning</a:t>
          </a:r>
        </a:p>
      </dgm:t>
    </dgm:pt>
    <dgm:pt modelId="{A588C69F-B4D6-E947-9788-D5C4C283A73C}" type="parTrans" cxnId="{3AF4B1D1-96DC-3C43-927A-6866DA0C2822}">
      <dgm:prSet/>
      <dgm:spPr/>
      <dgm:t>
        <a:bodyPr/>
        <a:lstStyle/>
        <a:p>
          <a:endParaRPr lang="da-DK"/>
        </a:p>
      </dgm:t>
    </dgm:pt>
    <dgm:pt modelId="{A9E39DB9-7569-C04B-94C0-9492A33FBF77}" type="sibTrans" cxnId="{3AF4B1D1-96DC-3C43-927A-6866DA0C2822}">
      <dgm:prSet/>
      <dgm:spPr/>
      <dgm:t>
        <a:bodyPr/>
        <a:lstStyle/>
        <a:p>
          <a:endParaRPr lang="da-DK"/>
        </a:p>
      </dgm:t>
    </dgm:pt>
    <dgm:pt modelId="{E38902B1-1319-C945-9237-8BC16A6FFE4D}">
      <dgm:prSet/>
      <dgm:spPr/>
      <dgm:t>
        <a:bodyPr/>
        <a:lstStyle/>
        <a:p>
          <a:r>
            <a:rPr lang="da-DK" dirty="0">
              <a:solidFill>
                <a:schemeClr val="tx1"/>
              </a:solidFill>
            </a:rPr>
            <a:t>August 2024</a:t>
          </a:r>
        </a:p>
        <a:p>
          <a:r>
            <a:rPr lang="da-DK" dirty="0">
              <a:solidFill>
                <a:schemeClr val="tx1"/>
              </a:solidFill>
            </a:rPr>
            <a:t>Indsendelse af regnskab , rapport og produkt. </a:t>
          </a:r>
        </a:p>
      </dgm:t>
    </dgm:pt>
    <dgm:pt modelId="{E09BE1AA-CBCD-0C4C-9CA2-6E83B1B0CDF9}" type="parTrans" cxnId="{BFBF89BD-7DD9-EF49-A184-0FF534A00918}">
      <dgm:prSet/>
      <dgm:spPr/>
      <dgm:t>
        <a:bodyPr/>
        <a:lstStyle/>
        <a:p>
          <a:endParaRPr lang="da-DK"/>
        </a:p>
      </dgm:t>
    </dgm:pt>
    <dgm:pt modelId="{8767D2CE-2031-FF43-A366-6EFD7AD41C1E}" type="sibTrans" cxnId="{BFBF89BD-7DD9-EF49-A184-0FF534A00918}">
      <dgm:prSet/>
      <dgm:spPr/>
      <dgm:t>
        <a:bodyPr/>
        <a:lstStyle/>
        <a:p>
          <a:endParaRPr lang="da-DK"/>
        </a:p>
      </dgm:t>
    </dgm:pt>
    <dgm:pt modelId="{EA200546-7DBA-454F-9AF9-B9CF0AE6C4E3}" type="pres">
      <dgm:prSet presAssocID="{3EB17392-A8F7-CC49-B81A-9C747EB85413}" presName="Name0" presStyleCnt="0">
        <dgm:presLayoutVars>
          <dgm:dir/>
          <dgm:resizeHandles val="exact"/>
        </dgm:presLayoutVars>
      </dgm:prSet>
      <dgm:spPr/>
    </dgm:pt>
    <dgm:pt modelId="{8B8DA696-CFAD-9841-B261-2966369CF158}" type="pres">
      <dgm:prSet presAssocID="{47786121-5F97-C841-908A-8EBDDA5A3699}" presName="parTxOnly" presStyleLbl="node1" presStyleIdx="0" presStyleCnt="4">
        <dgm:presLayoutVars>
          <dgm:bulletEnabled val="1"/>
        </dgm:presLayoutVars>
      </dgm:prSet>
      <dgm:spPr/>
    </dgm:pt>
    <dgm:pt modelId="{6F2A7035-F7FD-EC4C-9C88-8209B929218A}" type="pres">
      <dgm:prSet presAssocID="{C73CDCE5-A071-6445-84B2-571B132FFBC9}" presName="parSpace" presStyleCnt="0"/>
      <dgm:spPr/>
    </dgm:pt>
    <dgm:pt modelId="{F764BBB9-4ECD-CE42-9D3E-3FF7054BC312}" type="pres">
      <dgm:prSet presAssocID="{DCFF2A20-F88B-C545-978C-D530053446B0}" presName="parTxOnly" presStyleLbl="node1" presStyleIdx="1" presStyleCnt="4">
        <dgm:presLayoutVars>
          <dgm:bulletEnabled val="1"/>
        </dgm:presLayoutVars>
      </dgm:prSet>
      <dgm:spPr/>
    </dgm:pt>
    <dgm:pt modelId="{B8BA799A-7CF0-014C-AC88-F0ABC33A1F45}" type="pres">
      <dgm:prSet presAssocID="{EAD4AE37-C210-C141-BE27-6F6F74A02036}" presName="parSpace" presStyleCnt="0"/>
      <dgm:spPr/>
    </dgm:pt>
    <dgm:pt modelId="{2A6E5024-5363-5D48-95B1-95A497C8A15C}" type="pres">
      <dgm:prSet presAssocID="{51B270DA-669F-EA46-A8FC-A0EA062DD286}" presName="parTxOnly" presStyleLbl="node1" presStyleIdx="2" presStyleCnt="4">
        <dgm:presLayoutVars>
          <dgm:bulletEnabled val="1"/>
        </dgm:presLayoutVars>
      </dgm:prSet>
      <dgm:spPr/>
    </dgm:pt>
    <dgm:pt modelId="{34AFA5A2-5052-F84C-82D7-C061D353C96D}" type="pres">
      <dgm:prSet presAssocID="{A9E39DB9-7569-C04B-94C0-9492A33FBF77}" presName="parSpace" presStyleCnt="0"/>
      <dgm:spPr/>
    </dgm:pt>
    <dgm:pt modelId="{F10870E7-F0A1-BC4C-85B1-28347972D47D}" type="pres">
      <dgm:prSet presAssocID="{E38902B1-1319-C945-9237-8BC16A6FFE4D}" presName="parTxOnly" presStyleLbl="node1" presStyleIdx="3" presStyleCnt="4">
        <dgm:presLayoutVars>
          <dgm:bulletEnabled val="1"/>
        </dgm:presLayoutVars>
      </dgm:prSet>
      <dgm:spPr/>
    </dgm:pt>
  </dgm:ptLst>
  <dgm:cxnLst>
    <dgm:cxn modelId="{662B501A-4247-3746-A4AC-DB185608DCB8}" type="presOf" srcId="{47786121-5F97-C841-908A-8EBDDA5A3699}" destId="{8B8DA696-CFAD-9841-B261-2966369CF158}" srcOrd="0" destOrd="0" presId="urn:microsoft.com/office/officeart/2005/8/layout/hChevron3"/>
    <dgm:cxn modelId="{65546F20-CDBB-6A49-8072-9601DBC43CDA}" type="presOf" srcId="{3EB17392-A8F7-CC49-B81A-9C747EB85413}" destId="{EA200546-7DBA-454F-9AF9-B9CF0AE6C4E3}" srcOrd="0" destOrd="0" presId="urn:microsoft.com/office/officeart/2005/8/layout/hChevron3"/>
    <dgm:cxn modelId="{63506D35-343A-2948-ACF2-FDB742D6112E}" type="presOf" srcId="{DCFF2A20-F88B-C545-978C-D530053446B0}" destId="{F764BBB9-4ECD-CE42-9D3E-3FF7054BC312}" srcOrd="0" destOrd="0" presId="urn:microsoft.com/office/officeart/2005/8/layout/hChevron3"/>
    <dgm:cxn modelId="{A6EEAB50-AB28-5340-A892-3CFA11D588BC}" srcId="{3EB17392-A8F7-CC49-B81A-9C747EB85413}" destId="{47786121-5F97-C841-908A-8EBDDA5A3699}" srcOrd="0" destOrd="0" parTransId="{E0087F1D-9B59-0E4F-A30F-9465586B4099}" sibTransId="{C73CDCE5-A071-6445-84B2-571B132FFBC9}"/>
    <dgm:cxn modelId="{8ED01672-D11D-F348-8E01-2C062D50424A}" type="presOf" srcId="{51B270DA-669F-EA46-A8FC-A0EA062DD286}" destId="{2A6E5024-5363-5D48-95B1-95A497C8A15C}" srcOrd="0" destOrd="0" presId="urn:microsoft.com/office/officeart/2005/8/layout/hChevron3"/>
    <dgm:cxn modelId="{BFBF89BD-7DD9-EF49-A184-0FF534A00918}" srcId="{3EB17392-A8F7-CC49-B81A-9C747EB85413}" destId="{E38902B1-1319-C945-9237-8BC16A6FFE4D}" srcOrd="3" destOrd="0" parTransId="{E09BE1AA-CBCD-0C4C-9CA2-6E83B1B0CDF9}" sibTransId="{8767D2CE-2031-FF43-A366-6EFD7AD41C1E}"/>
    <dgm:cxn modelId="{4873BAC6-A20F-8E43-93A3-6A580FA70B05}" type="presOf" srcId="{E38902B1-1319-C945-9237-8BC16A6FFE4D}" destId="{F10870E7-F0A1-BC4C-85B1-28347972D47D}" srcOrd="0" destOrd="0" presId="urn:microsoft.com/office/officeart/2005/8/layout/hChevron3"/>
    <dgm:cxn modelId="{3AF4B1D1-96DC-3C43-927A-6866DA0C2822}" srcId="{3EB17392-A8F7-CC49-B81A-9C747EB85413}" destId="{51B270DA-669F-EA46-A8FC-A0EA062DD286}" srcOrd="2" destOrd="0" parTransId="{A588C69F-B4D6-E947-9788-D5C4C283A73C}" sibTransId="{A9E39DB9-7569-C04B-94C0-9492A33FBF77}"/>
    <dgm:cxn modelId="{110E2EF0-D239-1B45-A7DF-7B41502EE634}" srcId="{3EB17392-A8F7-CC49-B81A-9C747EB85413}" destId="{DCFF2A20-F88B-C545-978C-D530053446B0}" srcOrd="1" destOrd="0" parTransId="{2EE49760-D29F-834C-93D1-7DDC14ED23FF}" sibTransId="{EAD4AE37-C210-C141-BE27-6F6F74A02036}"/>
    <dgm:cxn modelId="{1E596300-5C9F-BB46-A2F7-B00CB2C615BE}" type="presParOf" srcId="{EA200546-7DBA-454F-9AF9-B9CF0AE6C4E3}" destId="{8B8DA696-CFAD-9841-B261-2966369CF158}" srcOrd="0" destOrd="0" presId="urn:microsoft.com/office/officeart/2005/8/layout/hChevron3"/>
    <dgm:cxn modelId="{958D39E0-7A18-0242-B981-542A6F137CCE}" type="presParOf" srcId="{EA200546-7DBA-454F-9AF9-B9CF0AE6C4E3}" destId="{6F2A7035-F7FD-EC4C-9C88-8209B929218A}" srcOrd="1" destOrd="0" presId="urn:microsoft.com/office/officeart/2005/8/layout/hChevron3"/>
    <dgm:cxn modelId="{4CF46E94-5CFE-5242-8743-8087F2BD449E}" type="presParOf" srcId="{EA200546-7DBA-454F-9AF9-B9CF0AE6C4E3}" destId="{F764BBB9-4ECD-CE42-9D3E-3FF7054BC312}" srcOrd="2" destOrd="0" presId="urn:microsoft.com/office/officeart/2005/8/layout/hChevron3"/>
    <dgm:cxn modelId="{73FCCF8A-1124-654E-93B9-64D86510B1A2}" type="presParOf" srcId="{EA200546-7DBA-454F-9AF9-B9CF0AE6C4E3}" destId="{B8BA799A-7CF0-014C-AC88-F0ABC33A1F45}" srcOrd="3" destOrd="0" presId="urn:microsoft.com/office/officeart/2005/8/layout/hChevron3"/>
    <dgm:cxn modelId="{EF382084-4A48-024B-BAAB-794E45930C8B}" type="presParOf" srcId="{EA200546-7DBA-454F-9AF9-B9CF0AE6C4E3}" destId="{2A6E5024-5363-5D48-95B1-95A497C8A15C}" srcOrd="4" destOrd="0" presId="urn:microsoft.com/office/officeart/2005/8/layout/hChevron3"/>
    <dgm:cxn modelId="{E70F53B2-2B0B-994E-A499-C55854072CB5}" type="presParOf" srcId="{EA200546-7DBA-454F-9AF9-B9CF0AE6C4E3}" destId="{34AFA5A2-5052-F84C-82D7-C061D353C96D}" srcOrd="5" destOrd="0" presId="urn:microsoft.com/office/officeart/2005/8/layout/hChevron3"/>
    <dgm:cxn modelId="{E4220703-047B-F441-80B5-96033F82A450}" type="presParOf" srcId="{EA200546-7DBA-454F-9AF9-B9CF0AE6C4E3}" destId="{F10870E7-F0A1-BC4C-85B1-28347972D47D}"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7E6A6-6224-4F46-B0A4-0780D5697D00}">
      <dsp:nvSpPr>
        <dsp:cNvPr id="0" name=""/>
        <dsp:cNvSpPr/>
      </dsp:nvSpPr>
      <dsp:spPr>
        <a:xfrm>
          <a:off x="44" y="47569"/>
          <a:ext cx="4293785" cy="10057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a-DK" sz="2800" b="1" kern="1200" dirty="0">
              <a:solidFill>
                <a:schemeClr val="bg1"/>
              </a:solidFill>
            </a:rPr>
            <a:t>Orlovspuljen</a:t>
          </a:r>
          <a:endParaRPr lang="da-DK" sz="2800" kern="1200" dirty="0"/>
        </a:p>
      </dsp:txBody>
      <dsp:txXfrm>
        <a:off x="44" y="47569"/>
        <a:ext cx="4293785" cy="1005706"/>
      </dsp:txXfrm>
    </dsp:sp>
    <dsp:sp modelId="{E67F0A36-7CD6-A944-8B10-1DF372DB06C0}">
      <dsp:nvSpPr>
        <dsp:cNvPr id="0" name=""/>
        <dsp:cNvSpPr/>
      </dsp:nvSpPr>
      <dsp:spPr>
        <a:xfrm>
          <a:off x="44" y="1053276"/>
          <a:ext cx="4293785"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None/>
          </a:pPr>
          <a:r>
            <a:rPr lang="da-DK" sz="2800" kern="1200" dirty="0">
              <a:solidFill>
                <a:schemeClr val="tx1"/>
              </a:solidFill>
            </a:rPr>
            <a:t>Dækker skolens merudgifter til løn under tjenestefrihed til efteruddannelse af forstander, viceforstander og lærere. </a:t>
          </a:r>
        </a:p>
      </dsp:txBody>
      <dsp:txXfrm>
        <a:off x="44" y="1053276"/>
        <a:ext cx="4293785" cy="3074399"/>
      </dsp:txXfrm>
    </dsp:sp>
    <dsp:sp modelId="{E30F35AD-4E00-4F42-9C84-E8F332C48E2C}">
      <dsp:nvSpPr>
        <dsp:cNvPr id="0" name=""/>
        <dsp:cNvSpPr/>
      </dsp:nvSpPr>
      <dsp:spPr>
        <a:xfrm>
          <a:off x="4894960" y="47569"/>
          <a:ext cx="4293785" cy="100570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a-DK" sz="2800" b="1" kern="1200" dirty="0">
              <a:solidFill>
                <a:schemeClr val="bg1"/>
              </a:solidFill>
            </a:rPr>
            <a:t>Forsøgs-og udviklingspuljen</a:t>
          </a:r>
          <a:endParaRPr lang="da-DK" sz="2800" kern="1200" dirty="0"/>
        </a:p>
      </dsp:txBody>
      <dsp:txXfrm>
        <a:off x="4894960" y="47569"/>
        <a:ext cx="4293785" cy="1005706"/>
      </dsp:txXfrm>
    </dsp:sp>
    <dsp:sp modelId="{D0392864-E8DC-5940-8D8E-640507317753}">
      <dsp:nvSpPr>
        <dsp:cNvPr id="0" name=""/>
        <dsp:cNvSpPr/>
      </dsp:nvSpPr>
      <dsp:spPr>
        <a:xfrm>
          <a:off x="4894960" y="1053276"/>
          <a:ext cx="4293785"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da-DK" sz="2800" kern="1200" dirty="0">
              <a:solidFill>
                <a:schemeClr val="tx1"/>
              </a:solidFill>
            </a:rPr>
            <a:t>Forsøgs- og udviklingsarbejde inden for lovens rammer</a:t>
          </a:r>
        </a:p>
      </dsp:txBody>
      <dsp:txXfrm>
        <a:off x="4894960" y="1053276"/>
        <a:ext cx="4293785" cy="307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6C657-12E3-B348-B0ED-E9552B48AE33}">
      <dsp:nvSpPr>
        <dsp:cNvPr id="0" name=""/>
        <dsp:cNvSpPr/>
      </dsp:nvSpPr>
      <dsp:spPr>
        <a:xfrm>
          <a:off x="0" y="134"/>
          <a:ext cx="4557853" cy="1019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b="1" kern="1200" dirty="0">
              <a:solidFill>
                <a:schemeClr val="tx1"/>
              </a:solidFill>
            </a:rPr>
            <a:t>Planlægning/organisering af projektet</a:t>
          </a:r>
          <a:endParaRPr lang="en-US" sz="2400" b="1" kern="1200" dirty="0">
            <a:solidFill>
              <a:schemeClr val="tx1"/>
            </a:solidFill>
          </a:endParaRPr>
        </a:p>
      </dsp:txBody>
      <dsp:txXfrm>
        <a:off x="49755" y="49889"/>
        <a:ext cx="4458343" cy="919726"/>
      </dsp:txXfrm>
    </dsp:sp>
    <dsp:sp modelId="{1969DA99-1A5C-A64A-A6F7-C1C1BD1D54E7}">
      <dsp:nvSpPr>
        <dsp:cNvPr id="0" name=""/>
        <dsp:cNvSpPr/>
      </dsp:nvSpPr>
      <dsp:spPr>
        <a:xfrm>
          <a:off x="0" y="1025973"/>
          <a:ext cx="4557853" cy="1019236"/>
        </a:xfrm>
        <a:prstGeom prst="roundRect">
          <a:avLst/>
        </a:prstGeom>
        <a:solidFill>
          <a:schemeClr val="accent2">
            <a:hueOff val="-1983048"/>
            <a:satOff val="10888"/>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b="1" kern="1200">
              <a:solidFill>
                <a:schemeClr val="tx1"/>
              </a:solidFill>
            </a:rPr>
            <a:t>Afvikling af projektet </a:t>
          </a:r>
          <a:endParaRPr lang="en-US" sz="2400" b="1" kern="1200" dirty="0">
            <a:solidFill>
              <a:schemeClr val="tx1"/>
            </a:solidFill>
          </a:endParaRPr>
        </a:p>
      </dsp:txBody>
      <dsp:txXfrm>
        <a:off x="49755" y="1075728"/>
        <a:ext cx="4458343" cy="919726"/>
      </dsp:txXfrm>
    </dsp:sp>
    <dsp:sp modelId="{F332E5DB-19FE-6242-BEFE-9B814DFACD7E}">
      <dsp:nvSpPr>
        <dsp:cNvPr id="0" name=""/>
        <dsp:cNvSpPr/>
      </dsp:nvSpPr>
      <dsp:spPr>
        <a:xfrm>
          <a:off x="0" y="2061931"/>
          <a:ext cx="4557853" cy="1019236"/>
        </a:xfrm>
        <a:prstGeom prst="roundRect">
          <a:avLst/>
        </a:prstGeom>
        <a:solidFill>
          <a:schemeClr val="accent2">
            <a:hueOff val="-3966097"/>
            <a:satOff val="21776"/>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da-DK" sz="2400" b="1" kern="1200">
            <a:solidFill>
              <a:schemeClr val="tx1"/>
            </a:solidFill>
          </a:endParaRPr>
        </a:p>
        <a:p>
          <a:pPr marL="0" lvl="0" indent="0" algn="l" defTabSz="1066800">
            <a:lnSpc>
              <a:spcPct val="90000"/>
            </a:lnSpc>
            <a:spcBef>
              <a:spcPct val="0"/>
            </a:spcBef>
            <a:spcAft>
              <a:spcPct val="35000"/>
            </a:spcAft>
            <a:buNone/>
          </a:pPr>
          <a:r>
            <a:rPr lang="da-DK" sz="2400" b="1" kern="1200">
              <a:solidFill>
                <a:schemeClr val="tx1"/>
              </a:solidFill>
            </a:rPr>
            <a:t>Fremstilling af projektets produkt</a:t>
          </a:r>
          <a:br>
            <a:rPr lang="da-DK" sz="2400" b="1" kern="1200">
              <a:solidFill>
                <a:schemeClr val="tx1"/>
              </a:solidFill>
            </a:rPr>
          </a:br>
          <a:br>
            <a:rPr lang="da-DK" sz="2400" b="1" kern="1200">
              <a:solidFill>
                <a:schemeClr val="tx1"/>
              </a:solidFill>
            </a:rPr>
          </a:br>
          <a:endParaRPr lang="en-US" sz="2400" b="1" kern="1200" dirty="0">
            <a:solidFill>
              <a:schemeClr val="tx1"/>
            </a:solidFill>
          </a:endParaRPr>
        </a:p>
      </dsp:txBody>
      <dsp:txXfrm>
        <a:off x="49755" y="2111686"/>
        <a:ext cx="4458343" cy="919726"/>
      </dsp:txXfrm>
    </dsp:sp>
    <dsp:sp modelId="{C811BCCC-D513-EF49-90A7-5B4EACC35B26}">
      <dsp:nvSpPr>
        <dsp:cNvPr id="0" name=""/>
        <dsp:cNvSpPr/>
      </dsp:nvSpPr>
      <dsp:spPr>
        <a:xfrm>
          <a:off x="0" y="3077652"/>
          <a:ext cx="4557853" cy="1019236"/>
        </a:xfrm>
        <a:prstGeom prst="roundRect">
          <a:avLst/>
        </a:prstGeom>
        <a:solidFill>
          <a:schemeClr val="accent2">
            <a:hueOff val="-5949145"/>
            <a:satOff val="32664"/>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b="1" kern="1200" dirty="0">
              <a:solidFill>
                <a:schemeClr val="tx1"/>
              </a:solidFill>
            </a:rPr>
            <a:t>Evaluering og afrapportering</a:t>
          </a:r>
        </a:p>
      </dsp:txBody>
      <dsp:txXfrm>
        <a:off x="49755" y="3127407"/>
        <a:ext cx="4458343" cy="919726"/>
      </dsp:txXfrm>
    </dsp:sp>
    <dsp:sp modelId="{A5A9106E-63D9-5D42-B54F-7B5829518CC1}">
      <dsp:nvSpPr>
        <dsp:cNvPr id="0" name=""/>
        <dsp:cNvSpPr/>
      </dsp:nvSpPr>
      <dsp:spPr>
        <a:xfrm>
          <a:off x="0" y="4103491"/>
          <a:ext cx="4557853" cy="1019236"/>
        </a:xfrm>
        <a:prstGeom prst="roundRect">
          <a:avLst/>
        </a:prstGeom>
        <a:solidFill>
          <a:schemeClr val="accent2">
            <a:hueOff val="-7932194"/>
            <a:satOff val="43552"/>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b="1" kern="1200">
              <a:solidFill>
                <a:schemeClr val="tx1"/>
              </a:solidFill>
            </a:rPr>
            <a:t>Formidling</a:t>
          </a:r>
          <a:endParaRPr lang="da-DK" sz="2400" b="1" kern="1200" dirty="0">
            <a:solidFill>
              <a:schemeClr val="tx1"/>
            </a:solidFill>
          </a:endParaRPr>
        </a:p>
      </dsp:txBody>
      <dsp:txXfrm>
        <a:off x="49755" y="4153246"/>
        <a:ext cx="4458343" cy="919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6C657-12E3-B348-B0ED-E9552B48AE33}">
      <dsp:nvSpPr>
        <dsp:cNvPr id="0" name=""/>
        <dsp:cNvSpPr/>
      </dsp:nvSpPr>
      <dsp:spPr>
        <a:xfrm>
          <a:off x="0" y="428049"/>
          <a:ext cx="5172074" cy="1483669"/>
        </a:xfrm>
        <a:prstGeom prst="roundRect">
          <a:avLst/>
        </a:prstGeom>
        <a:solidFill>
          <a:schemeClr val="accent2">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b="1" kern="1200" dirty="0">
              <a:solidFill>
                <a:schemeClr val="tx1"/>
              </a:solidFill>
            </a:rPr>
            <a:t>Ekstern konsulentbistand</a:t>
          </a:r>
          <a:r>
            <a:rPr lang="da-DK" sz="1400" kern="1200" dirty="0">
              <a:solidFill>
                <a:schemeClr val="tx1"/>
              </a:solidFill>
            </a:rPr>
            <a:t>, der støtter og kvalificerer projektet med viden om ens emne og/eller forestår evaluering af projektet</a:t>
          </a:r>
          <a:endParaRPr lang="en-US" sz="1400" kern="1200" dirty="0">
            <a:solidFill>
              <a:schemeClr val="tx1"/>
            </a:solidFill>
          </a:endParaRPr>
        </a:p>
      </dsp:txBody>
      <dsp:txXfrm>
        <a:off x="72427" y="500476"/>
        <a:ext cx="5027220" cy="1338815"/>
      </dsp:txXfrm>
    </dsp:sp>
    <dsp:sp modelId="{1969DA99-1A5C-A64A-A6F7-C1C1BD1D54E7}">
      <dsp:nvSpPr>
        <dsp:cNvPr id="0" name=""/>
        <dsp:cNvSpPr/>
      </dsp:nvSpPr>
      <dsp:spPr>
        <a:xfrm>
          <a:off x="0" y="1952039"/>
          <a:ext cx="5172074" cy="1483669"/>
        </a:xfrm>
        <a:prstGeom prst="roundRect">
          <a:avLst/>
        </a:prstGeom>
        <a:solidFill>
          <a:srgbClr val="8DC899">
            <a:alpha val="47451"/>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b="1" kern="1200" dirty="0">
              <a:solidFill>
                <a:schemeClr val="tx1"/>
              </a:solidFill>
            </a:rPr>
            <a:t>Rejseomkostninger: </a:t>
          </a:r>
          <a:r>
            <a:rPr lang="da-DK" sz="1400" kern="1200" dirty="0">
              <a:solidFill>
                <a:schemeClr val="tx1"/>
              </a:solidFill>
            </a:rPr>
            <a:t>f.eks. hvis man skal besøge eksterne samarbejdspartnere, og der er større rejseomkostninger forbundet hermed.</a:t>
          </a:r>
          <a:endParaRPr lang="en-US" sz="1400" kern="1200" dirty="0">
            <a:solidFill>
              <a:schemeClr val="tx1"/>
            </a:solidFill>
          </a:endParaRPr>
        </a:p>
      </dsp:txBody>
      <dsp:txXfrm>
        <a:off x="72427" y="2024466"/>
        <a:ext cx="5027220" cy="1338815"/>
      </dsp:txXfrm>
    </dsp:sp>
    <dsp:sp modelId="{F332E5DB-19FE-6242-BEFE-9B814DFACD7E}">
      <dsp:nvSpPr>
        <dsp:cNvPr id="0" name=""/>
        <dsp:cNvSpPr/>
      </dsp:nvSpPr>
      <dsp:spPr>
        <a:xfrm>
          <a:off x="0" y="3476028"/>
          <a:ext cx="5172074" cy="148366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da-DK" sz="1400" b="1" kern="1200">
              <a:solidFill>
                <a:schemeClr val="tx1"/>
              </a:solidFill>
            </a:rPr>
            <a:t>Formidlingsudgifter: </a:t>
          </a:r>
          <a:r>
            <a:rPr lang="da-DK" sz="1400" kern="1200">
              <a:solidFill>
                <a:schemeClr val="tx1"/>
              </a:solidFill>
            </a:rPr>
            <a:t>Hvis projektet afsluttes med en konference/temadag/kursus eller lignende, kan der søges om tilskud til udgifter i forbindelse med konferencen.</a:t>
          </a:r>
        </a:p>
        <a:p>
          <a:pPr marL="0" lvl="0" indent="0" algn="l" defTabSz="622300">
            <a:lnSpc>
              <a:spcPct val="90000"/>
            </a:lnSpc>
            <a:spcBef>
              <a:spcPct val="0"/>
            </a:spcBef>
            <a:spcAft>
              <a:spcPct val="35000"/>
            </a:spcAft>
            <a:buNone/>
          </a:pPr>
          <a:r>
            <a:rPr lang="da-DK" sz="1400" kern="1200">
              <a:solidFill>
                <a:schemeClr val="tx1"/>
              </a:solidFill>
            </a:rPr>
            <a:t> Husk her kan man også søge supplerende hos kursuspuljen.</a:t>
          </a:r>
          <a:br>
            <a:rPr lang="da-DK" sz="1400" kern="1200"/>
          </a:br>
          <a:br>
            <a:rPr lang="da-DK" sz="1400" kern="1200"/>
          </a:br>
          <a:endParaRPr lang="en-US" sz="1400" kern="1200" dirty="0"/>
        </a:p>
      </dsp:txBody>
      <dsp:txXfrm>
        <a:off x="72427" y="3548455"/>
        <a:ext cx="5027220" cy="13388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46F8D-406D-F143-948C-92EFD04FA798}">
      <dsp:nvSpPr>
        <dsp:cNvPr id="0" name=""/>
        <dsp:cNvSpPr/>
      </dsp:nvSpPr>
      <dsp:spPr>
        <a:xfrm>
          <a:off x="0" y="306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Demokratisk dannelse og udvikling af handlekompetencer</a:t>
          </a:r>
          <a:endParaRPr lang="en-US" sz="2000" kern="1200" dirty="0">
            <a:solidFill>
              <a:schemeClr val="bg1"/>
            </a:solidFill>
          </a:endParaRPr>
        </a:p>
      </dsp:txBody>
      <dsp:txXfrm>
        <a:off x="38838" y="69469"/>
        <a:ext cx="5094398" cy="717924"/>
      </dsp:txXfrm>
    </dsp:sp>
    <dsp:sp modelId="{46834596-FC09-F944-BFBB-402A05670AF7}">
      <dsp:nvSpPr>
        <dsp:cNvPr id="0" name=""/>
        <dsp:cNvSpPr/>
      </dsp:nvSpPr>
      <dsp:spPr>
        <a:xfrm>
          <a:off x="0" y="8838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SzPts val="1000"/>
            <a:buFont typeface="Symbol" pitchFamily="2" charset="2"/>
            <a:buNone/>
          </a:pPr>
          <a:r>
            <a:rPr lang="da-DK" sz="2000" kern="1200">
              <a:solidFill>
                <a:schemeClr val="bg1"/>
              </a:solidFill>
            </a:rPr>
            <a:t>Styrkelse af efterskolernes frihed inden for ”stå-mål-med-kravet</a:t>
          </a:r>
          <a:endParaRPr lang="da-DK" sz="2000" kern="1200" dirty="0">
            <a:solidFill>
              <a:schemeClr val="bg1"/>
            </a:solidFill>
          </a:endParaRPr>
        </a:p>
      </dsp:txBody>
      <dsp:txXfrm>
        <a:off x="38838" y="922669"/>
        <a:ext cx="5094398" cy="717924"/>
      </dsp:txXfrm>
    </dsp:sp>
    <dsp:sp modelId="{E7C7CA3C-19D6-914D-9E16-C7970CD1E5D4}">
      <dsp:nvSpPr>
        <dsp:cNvPr id="0" name=""/>
        <dsp:cNvSpPr/>
      </dsp:nvSpPr>
      <dsp:spPr>
        <a:xfrm>
          <a:off x="0" y="17370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Digital dannelse og teknologiforståelse</a:t>
          </a:r>
          <a:endParaRPr lang="en-US" sz="2000" kern="1200" dirty="0">
            <a:solidFill>
              <a:schemeClr val="bg1"/>
            </a:solidFill>
          </a:endParaRPr>
        </a:p>
      </dsp:txBody>
      <dsp:txXfrm>
        <a:off x="38838" y="1775869"/>
        <a:ext cx="5094398" cy="717924"/>
      </dsp:txXfrm>
    </dsp:sp>
    <dsp:sp modelId="{3A60EE0E-032F-3845-8884-17E50D43BF72}">
      <dsp:nvSpPr>
        <dsp:cNvPr id="0" name=""/>
        <dsp:cNvSpPr/>
      </dsp:nvSpPr>
      <dsp:spPr>
        <a:xfrm>
          <a:off x="0" y="25902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Vejledning til ungdomsuddannelse og videre i et karriereperspektiv</a:t>
          </a:r>
          <a:endParaRPr lang="en-US" sz="2000" kern="1200" dirty="0">
            <a:solidFill>
              <a:schemeClr val="bg1"/>
            </a:solidFill>
          </a:endParaRPr>
        </a:p>
      </dsp:txBody>
      <dsp:txXfrm>
        <a:off x="38838" y="2629069"/>
        <a:ext cx="5094398" cy="717924"/>
      </dsp:txXfrm>
    </dsp:sp>
    <dsp:sp modelId="{2D965E82-AF5C-F64F-943D-1D3E14A56687}">
      <dsp:nvSpPr>
        <dsp:cNvPr id="0" name=""/>
        <dsp:cNvSpPr/>
      </dsp:nvSpPr>
      <dsp:spPr>
        <a:xfrm>
          <a:off x="0" y="34434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Trivsel og udvikling af sociale kompetencer</a:t>
          </a:r>
          <a:endParaRPr lang="en-US" sz="2000" kern="1200" dirty="0">
            <a:solidFill>
              <a:schemeClr val="bg1"/>
            </a:solidFill>
          </a:endParaRPr>
        </a:p>
      </dsp:txBody>
      <dsp:txXfrm>
        <a:off x="38838" y="3482269"/>
        <a:ext cx="5094398" cy="717924"/>
      </dsp:txXfrm>
    </dsp:sp>
    <dsp:sp modelId="{1F08FA85-8D3C-274A-B13D-3A7A3EDE7451}">
      <dsp:nvSpPr>
        <dsp:cNvPr id="0" name=""/>
        <dsp:cNvSpPr/>
      </dsp:nvSpPr>
      <dsp:spPr>
        <a:xfrm>
          <a:off x="0" y="4296631"/>
          <a:ext cx="5172074"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a-DK" sz="2000" kern="1200" dirty="0">
              <a:solidFill>
                <a:schemeClr val="bg1"/>
              </a:solidFill>
            </a:rPr>
            <a:t>Sundhed, motion og ernæring</a:t>
          </a:r>
          <a:endParaRPr lang="en-US" sz="2000" kern="1200" dirty="0">
            <a:solidFill>
              <a:schemeClr val="bg1"/>
            </a:solidFill>
          </a:endParaRPr>
        </a:p>
      </dsp:txBody>
      <dsp:txXfrm>
        <a:off x="38838" y="4335469"/>
        <a:ext cx="5094398"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0759A-5E80-0841-A3B8-BA305DA8C4C7}">
      <dsp:nvSpPr>
        <dsp:cNvPr id="0" name=""/>
        <dsp:cNvSpPr/>
      </dsp:nvSpPr>
      <dsp:spPr>
        <a:xfrm>
          <a:off x="0" y="2134"/>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Titel</a:t>
          </a:r>
        </a:p>
      </dsp:txBody>
      <dsp:txXfrm>
        <a:off x="16644" y="18778"/>
        <a:ext cx="9317123" cy="307668"/>
      </dsp:txXfrm>
    </dsp:sp>
    <dsp:sp modelId="{B157FE04-102A-AA43-B590-975C8A675E40}">
      <dsp:nvSpPr>
        <dsp:cNvPr id="0" name=""/>
        <dsp:cNvSpPr/>
      </dsp:nvSpPr>
      <dsp:spPr>
        <a:xfrm>
          <a:off x="0" y="351654"/>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Kort resume</a:t>
          </a:r>
        </a:p>
      </dsp:txBody>
      <dsp:txXfrm>
        <a:off x="16644" y="368298"/>
        <a:ext cx="9317123" cy="307668"/>
      </dsp:txXfrm>
    </dsp:sp>
    <dsp:sp modelId="{381EA0CC-FB2E-574E-AD11-ECFDFD489BB2}">
      <dsp:nvSpPr>
        <dsp:cNvPr id="0" name=""/>
        <dsp:cNvSpPr/>
      </dsp:nvSpPr>
      <dsp:spPr>
        <a:xfrm>
          <a:off x="0" y="701175"/>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Baggrund for projektet og dets almen betydning</a:t>
          </a:r>
          <a:endParaRPr lang="da-DK" sz="2400" kern="1200" dirty="0">
            <a:solidFill>
              <a:schemeClr val="tx1"/>
            </a:solidFill>
          </a:endParaRPr>
        </a:p>
      </dsp:txBody>
      <dsp:txXfrm>
        <a:off x="16644" y="717819"/>
        <a:ext cx="9317123" cy="307668"/>
      </dsp:txXfrm>
    </dsp:sp>
    <dsp:sp modelId="{EEC8998E-4B09-A544-90A0-9F24C4755BAB}">
      <dsp:nvSpPr>
        <dsp:cNvPr id="0" name=""/>
        <dsp:cNvSpPr/>
      </dsp:nvSpPr>
      <dsp:spPr>
        <a:xfrm>
          <a:off x="0" y="1050696"/>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Formål samt succeskriterier</a:t>
          </a:r>
        </a:p>
      </dsp:txBody>
      <dsp:txXfrm>
        <a:off x="16644" y="1067340"/>
        <a:ext cx="9317123" cy="307668"/>
      </dsp:txXfrm>
    </dsp:sp>
    <dsp:sp modelId="{9373D566-3CDE-3844-831C-6889713F5228}">
      <dsp:nvSpPr>
        <dsp:cNvPr id="0" name=""/>
        <dsp:cNvSpPr/>
      </dsp:nvSpPr>
      <dsp:spPr>
        <a:xfrm>
          <a:off x="0" y="1400217"/>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Målgruppe(r)</a:t>
          </a:r>
        </a:p>
      </dsp:txBody>
      <dsp:txXfrm>
        <a:off x="16644" y="1416861"/>
        <a:ext cx="9317123" cy="307668"/>
      </dsp:txXfrm>
    </dsp:sp>
    <dsp:sp modelId="{68DB3C0C-CDBC-AB43-844C-82D128098612}">
      <dsp:nvSpPr>
        <dsp:cNvPr id="0" name=""/>
        <dsp:cNvSpPr/>
      </dsp:nvSpPr>
      <dsp:spPr>
        <a:xfrm>
          <a:off x="0" y="1749738"/>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Aktiviteter og tilhørende tidsplan</a:t>
          </a:r>
        </a:p>
      </dsp:txBody>
      <dsp:txXfrm>
        <a:off x="16644" y="1766382"/>
        <a:ext cx="9317123" cy="307668"/>
      </dsp:txXfrm>
    </dsp:sp>
    <dsp:sp modelId="{8E63C02D-C1C4-D647-AADC-0370C5DF24FF}">
      <dsp:nvSpPr>
        <dsp:cNvPr id="0" name=""/>
        <dsp:cNvSpPr/>
      </dsp:nvSpPr>
      <dsp:spPr>
        <a:xfrm>
          <a:off x="0" y="2099258"/>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Produkter/leverance</a:t>
          </a:r>
        </a:p>
      </dsp:txBody>
      <dsp:txXfrm>
        <a:off x="16644" y="2115902"/>
        <a:ext cx="9317123" cy="307668"/>
      </dsp:txXfrm>
    </dsp:sp>
    <dsp:sp modelId="{2E304BC3-0EE5-DC46-BE36-177287174289}">
      <dsp:nvSpPr>
        <dsp:cNvPr id="0" name=""/>
        <dsp:cNvSpPr/>
      </dsp:nvSpPr>
      <dsp:spPr>
        <a:xfrm>
          <a:off x="0" y="2448779"/>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Evaluering af projektet</a:t>
          </a:r>
        </a:p>
      </dsp:txBody>
      <dsp:txXfrm>
        <a:off x="16644" y="2465423"/>
        <a:ext cx="9317123" cy="307668"/>
      </dsp:txXfrm>
    </dsp:sp>
    <dsp:sp modelId="{71430DC6-7E64-DC48-A720-DB57920EABE2}">
      <dsp:nvSpPr>
        <dsp:cNvPr id="0" name=""/>
        <dsp:cNvSpPr/>
      </dsp:nvSpPr>
      <dsp:spPr>
        <a:xfrm>
          <a:off x="0" y="2798300"/>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Formidling af projektets resultater</a:t>
          </a:r>
        </a:p>
      </dsp:txBody>
      <dsp:txXfrm>
        <a:off x="16644" y="2814944"/>
        <a:ext cx="9317123" cy="307668"/>
      </dsp:txXfrm>
    </dsp:sp>
    <dsp:sp modelId="{AA88E3BF-D24A-AB4E-B504-7DE647E6A2BB}">
      <dsp:nvSpPr>
        <dsp:cNvPr id="0" name=""/>
        <dsp:cNvSpPr/>
      </dsp:nvSpPr>
      <dsp:spPr>
        <a:xfrm>
          <a:off x="0" y="3147821"/>
          <a:ext cx="9350411" cy="3409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a-DK" sz="2400" kern="1200">
              <a:solidFill>
                <a:schemeClr val="tx1"/>
              </a:solidFill>
            </a:rPr>
            <a:t>Videreførsel</a:t>
          </a:r>
        </a:p>
      </dsp:txBody>
      <dsp:txXfrm>
        <a:off x="16644" y="3164465"/>
        <a:ext cx="9317123" cy="3076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D352A-768E-144B-89B6-4FD98541ABFA}">
      <dsp:nvSpPr>
        <dsp:cNvPr id="0" name=""/>
        <dsp:cNvSpPr/>
      </dsp:nvSpPr>
      <dsp:spPr>
        <a:xfrm>
          <a:off x="3137" y="1135141"/>
          <a:ext cx="3148407" cy="125936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Udfyld ansøgningsskema og budgetskabelon</a:t>
          </a:r>
        </a:p>
      </dsp:txBody>
      <dsp:txXfrm>
        <a:off x="3137" y="1135141"/>
        <a:ext cx="2833566" cy="1259363"/>
      </dsp:txXfrm>
    </dsp:sp>
    <dsp:sp modelId="{BEB5F080-8C65-6D4B-A126-D48B91E692CA}">
      <dsp:nvSpPr>
        <dsp:cNvPr id="0" name=""/>
        <dsp:cNvSpPr/>
      </dsp:nvSpPr>
      <dsp:spPr>
        <a:xfrm>
          <a:off x="2521864" y="1135141"/>
          <a:ext cx="3148407" cy="1259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Indsend senest 16. maj 2023</a:t>
          </a:r>
          <a:endParaRPr lang="en-US" sz="2100" kern="1200" dirty="0"/>
        </a:p>
      </dsp:txBody>
      <dsp:txXfrm>
        <a:off x="3151546" y="1135141"/>
        <a:ext cx="1889044" cy="1259363"/>
      </dsp:txXfrm>
    </dsp:sp>
    <dsp:sp modelId="{3F1A1706-1110-1645-BD96-5F78F5C0EFD7}">
      <dsp:nvSpPr>
        <dsp:cNvPr id="0" name=""/>
        <dsp:cNvSpPr/>
      </dsp:nvSpPr>
      <dsp:spPr>
        <a:xfrm>
          <a:off x="5040590" y="1135141"/>
          <a:ext cx="3148407" cy="1259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dirty="0"/>
            <a:t>Ultimo maj: Behandling i bevillingsnævn</a:t>
          </a:r>
        </a:p>
      </dsp:txBody>
      <dsp:txXfrm>
        <a:off x="5670272" y="1135141"/>
        <a:ext cx="1889044" cy="1259363"/>
      </dsp:txXfrm>
    </dsp:sp>
    <dsp:sp modelId="{27E63B2B-FF86-9F40-A596-5F1A0CB46DA2}">
      <dsp:nvSpPr>
        <dsp:cNvPr id="0" name=""/>
        <dsp:cNvSpPr/>
      </dsp:nvSpPr>
      <dsp:spPr>
        <a:xfrm>
          <a:off x="7559316" y="1135141"/>
          <a:ext cx="3148407" cy="1259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marL="0" lvl="0" indent="0" algn="ctr" defTabSz="933450">
            <a:lnSpc>
              <a:spcPct val="90000"/>
            </a:lnSpc>
            <a:spcBef>
              <a:spcPct val="0"/>
            </a:spcBef>
            <a:spcAft>
              <a:spcPct val="35000"/>
            </a:spcAft>
            <a:buNone/>
          </a:pPr>
          <a:r>
            <a:rPr lang="da-DK" sz="2100" kern="1200"/>
            <a:t>Forventet svar Ultimo maj.</a:t>
          </a:r>
          <a:endParaRPr lang="da-DK" sz="2100" kern="1200" dirty="0"/>
        </a:p>
      </dsp:txBody>
      <dsp:txXfrm>
        <a:off x="8188998" y="1135141"/>
        <a:ext cx="1889044" cy="12593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DA696-CFAD-9841-B261-2966369CF158}">
      <dsp:nvSpPr>
        <dsp:cNvPr id="0" name=""/>
        <dsp:cNvSpPr/>
      </dsp:nvSpPr>
      <dsp:spPr>
        <a:xfrm>
          <a:off x="3285" y="1085206"/>
          <a:ext cx="3296238" cy="1318495"/>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da-DK" sz="1500" kern="1200" dirty="0">
              <a:solidFill>
                <a:schemeClr val="tx1"/>
              </a:solidFill>
            </a:rPr>
            <a:t>August 2023</a:t>
          </a:r>
        </a:p>
        <a:p>
          <a:pPr marL="0" lvl="0" indent="0" algn="ctr" defTabSz="666750">
            <a:lnSpc>
              <a:spcPct val="90000"/>
            </a:lnSpc>
            <a:spcBef>
              <a:spcPct val="0"/>
            </a:spcBef>
            <a:spcAft>
              <a:spcPct val="35000"/>
            </a:spcAft>
            <a:buNone/>
          </a:pPr>
          <a:r>
            <a:rPr lang="da-DK" sz="1500" kern="1200" dirty="0">
              <a:solidFill>
                <a:schemeClr val="tx1"/>
              </a:solidFill>
            </a:rPr>
            <a:t>Opstart </a:t>
          </a:r>
        </a:p>
      </dsp:txBody>
      <dsp:txXfrm>
        <a:off x="3285" y="1085206"/>
        <a:ext cx="2966614" cy="1318495"/>
      </dsp:txXfrm>
    </dsp:sp>
    <dsp:sp modelId="{F764BBB9-4ECD-CE42-9D3E-3FF7054BC312}">
      <dsp:nvSpPr>
        <dsp:cNvPr id="0" name=""/>
        <dsp:cNvSpPr/>
      </dsp:nvSpPr>
      <dsp:spPr>
        <a:xfrm>
          <a:off x="2640276" y="1085206"/>
          <a:ext cx="3296238" cy="1318495"/>
        </a:xfrm>
        <a:prstGeom prst="chevron">
          <a:avLst/>
        </a:prstGeom>
        <a:solidFill>
          <a:schemeClr val="accent2">
            <a:shade val="80000"/>
            <a:hueOff val="-23600"/>
            <a:satOff val="1532"/>
            <a:lumOff val="6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da-DK" sz="1500" kern="1200" dirty="0">
              <a:solidFill>
                <a:schemeClr val="tx1"/>
              </a:solidFill>
            </a:rPr>
            <a:t>November 2023</a:t>
          </a:r>
        </a:p>
        <a:p>
          <a:pPr marL="0" lvl="0" indent="0" algn="ctr" defTabSz="666750">
            <a:lnSpc>
              <a:spcPct val="90000"/>
            </a:lnSpc>
            <a:spcBef>
              <a:spcPct val="0"/>
            </a:spcBef>
            <a:spcAft>
              <a:spcPct val="35000"/>
            </a:spcAft>
            <a:buNone/>
          </a:pPr>
          <a:r>
            <a:rPr lang="da-DK" sz="1500" kern="1200" dirty="0">
              <a:solidFill>
                <a:schemeClr val="tx1"/>
              </a:solidFill>
            </a:rPr>
            <a:t>Sparring møde med Karin</a:t>
          </a:r>
        </a:p>
        <a:p>
          <a:pPr marL="0" lvl="0" indent="0" algn="ctr" defTabSz="666750">
            <a:lnSpc>
              <a:spcPct val="90000"/>
            </a:lnSpc>
            <a:spcBef>
              <a:spcPct val="0"/>
            </a:spcBef>
            <a:spcAft>
              <a:spcPct val="35000"/>
            </a:spcAft>
            <a:buNone/>
          </a:pPr>
          <a:r>
            <a:rPr lang="da-DK" sz="1500" kern="1200" dirty="0">
              <a:solidFill>
                <a:schemeClr val="tx1"/>
              </a:solidFill>
            </a:rPr>
            <a:t>Fokus på proces og produkt.</a:t>
          </a:r>
        </a:p>
      </dsp:txBody>
      <dsp:txXfrm>
        <a:off x="3299524" y="1085206"/>
        <a:ext cx="1977743" cy="1318495"/>
      </dsp:txXfrm>
    </dsp:sp>
    <dsp:sp modelId="{2A6E5024-5363-5D48-95B1-95A497C8A15C}">
      <dsp:nvSpPr>
        <dsp:cNvPr id="0" name=""/>
        <dsp:cNvSpPr/>
      </dsp:nvSpPr>
      <dsp:spPr>
        <a:xfrm>
          <a:off x="5277267" y="1085206"/>
          <a:ext cx="3296238" cy="1318495"/>
        </a:xfrm>
        <a:prstGeom prst="chevron">
          <a:avLst/>
        </a:prstGeom>
        <a:solidFill>
          <a:schemeClr val="accent2">
            <a:shade val="80000"/>
            <a:hueOff val="-47200"/>
            <a:satOff val="3064"/>
            <a:lumOff val="124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da-DK" sz="1500" kern="1200" dirty="0">
              <a:solidFill>
                <a:schemeClr val="tx1"/>
              </a:solidFill>
            </a:rPr>
            <a:t>Juni 2024 </a:t>
          </a:r>
        </a:p>
        <a:p>
          <a:pPr marL="0" lvl="0" indent="0" algn="ctr" defTabSz="666750">
            <a:lnSpc>
              <a:spcPct val="90000"/>
            </a:lnSpc>
            <a:spcBef>
              <a:spcPct val="0"/>
            </a:spcBef>
            <a:spcAft>
              <a:spcPct val="35000"/>
            </a:spcAft>
            <a:buNone/>
          </a:pPr>
          <a:r>
            <a:rPr lang="da-DK" sz="1500" kern="1200" dirty="0">
              <a:solidFill>
                <a:schemeClr val="tx1"/>
              </a:solidFill>
            </a:rPr>
            <a:t>Projektafslutning</a:t>
          </a:r>
        </a:p>
      </dsp:txBody>
      <dsp:txXfrm>
        <a:off x="5936515" y="1085206"/>
        <a:ext cx="1977743" cy="1318495"/>
      </dsp:txXfrm>
    </dsp:sp>
    <dsp:sp modelId="{F10870E7-F0A1-BC4C-85B1-28347972D47D}">
      <dsp:nvSpPr>
        <dsp:cNvPr id="0" name=""/>
        <dsp:cNvSpPr/>
      </dsp:nvSpPr>
      <dsp:spPr>
        <a:xfrm>
          <a:off x="7914258" y="1085206"/>
          <a:ext cx="3296238" cy="1318495"/>
        </a:xfrm>
        <a:prstGeom prst="chevron">
          <a:avLst/>
        </a:prstGeom>
        <a:solidFill>
          <a:schemeClr val="accent2">
            <a:shade val="80000"/>
            <a:hueOff val="-70800"/>
            <a:satOff val="4596"/>
            <a:lumOff val="187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da-DK" sz="1500" kern="1200" dirty="0">
              <a:solidFill>
                <a:schemeClr val="tx1"/>
              </a:solidFill>
            </a:rPr>
            <a:t>August 2024</a:t>
          </a:r>
        </a:p>
        <a:p>
          <a:pPr marL="0" lvl="0" indent="0" algn="ctr" defTabSz="666750">
            <a:lnSpc>
              <a:spcPct val="90000"/>
            </a:lnSpc>
            <a:spcBef>
              <a:spcPct val="0"/>
            </a:spcBef>
            <a:spcAft>
              <a:spcPct val="35000"/>
            </a:spcAft>
            <a:buNone/>
          </a:pPr>
          <a:r>
            <a:rPr lang="da-DK" sz="1500" kern="1200" dirty="0">
              <a:solidFill>
                <a:schemeClr val="tx1"/>
              </a:solidFill>
            </a:rPr>
            <a:t>Indsendelse af regnskab , rapport og produkt. </a:t>
          </a:r>
        </a:p>
      </dsp:txBody>
      <dsp:txXfrm>
        <a:off x="8573506" y="1085206"/>
        <a:ext cx="1977743" cy="13184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B826D-BC28-D445-A1D6-5F14B9AED142}" type="datetimeFigureOut">
              <a:rPr lang="da-DK" smtClean="0"/>
              <a:t>04-01-2024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EA877-96F5-DC4B-9982-459C1F72041E}" type="slidenum">
              <a:rPr lang="da-DK" smtClean="0"/>
              <a:t>‹nr.›</a:t>
            </a:fld>
            <a:endParaRPr lang="da-DK"/>
          </a:p>
        </p:txBody>
      </p:sp>
    </p:spTree>
    <p:extLst>
      <p:ext uri="{BB962C8B-B14F-4D97-AF65-F5344CB8AC3E}">
        <p14:creationId xmlns:p14="http://schemas.microsoft.com/office/powerpoint/2010/main" val="339908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dsholder til diasbillede 1">
            <a:extLst>
              <a:ext uri="{FF2B5EF4-FFF2-40B4-BE49-F238E27FC236}">
                <a16:creationId xmlns:a16="http://schemas.microsoft.com/office/drawing/2014/main" id="{38DE8122-F6B1-B34B-BB2C-46299E6D23DA}"/>
              </a:ext>
            </a:extLst>
          </p:cNvPr>
          <p:cNvSpPr>
            <a:spLocks noGrp="1" noRot="1" noChangeAspect="1" noChangeArrowheads="1" noTextEdit="1"/>
          </p:cNvSpPr>
          <p:nvPr>
            <p:ph type="sldImg"/>
          </p:nvPr>
        </p:nvSpPr>
        <p:spPr>
          <a:ln/>
        </p:spPr>
      </p:sp>
      <p:sp>
        <p:nvSpPr>
          <p:cNvPr id="29699" name="Pladsholder til noter 2">
            <a:extLst>
              <a:ext uri="{FF2B5EF4-FFF2-40B4-BE49-F238E27FC236}">
                <a16:creationId xmlns:a16="http://schemas.microsoft.com/office/drawing/2014/main" id="{AC948F7E-56C2-B64A-A227-2B7D0EC866D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da-DK" dirty="0">
              <a:latin typeface="Arial" panose="020B0604020202020204" pitchFamily="34" charset="0"/>
              <a:ea typeface="ＭＳ Ｐゴシック" panose="020B0600070205080204" pitchFamily="34" charset="-128"/>
            </a:endParaRPr>
          </a:p>
        </p:txBody>
      </p:sp>
      <p:sp>
        <p:nvSpPr>
          <p:cNvPr id="29700" name="Pladsholder til diasnummer 3">
            <a:extLst>
              <a:ext uri="{FF2B5EF4-FFF2-40B4-BE49-F238E27FC236}">
                <a16:creationId xmlns:a16="http://schemas.microsoft.com/office/drawing/2014/main" id="{B79B3C75-9F22-1D42-8DCA-1DF583FB342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A57E7E-5060-9346-8EA9-0DEBD054589F}" type="slidenum">
              <a:rPr lang="da-DK" altLang="da-DK" sz="1200"/>
              <a:pPr/>
              <a:t>12</a:t>
            </a:fld>
            <a:endParaRPr lang="da-DK" altLang="da-DK" sz="1200"/>
          </a:p>
        </p:txBody>
      </p:sp>
    </p:spTree>
    <p:extLst>
      <p:ext uri="{BB962C8B-B14F-4D97-AF65-F5344CB8AC3E}">
        <p14:creationId xmlns:p14="http://schemas.microsoft.com/office/powerpoint/2010/main" val="35983478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orside 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7" y="719138"/>
            <a:ext cx="7356476" cy="2619759"/>
          </a:xfrm>
        </p:spPr>
        <p:txBody>
          <a:bodyPr anchor="b">
            <a:normAutofit/>
          </a:bodyPr>
          <a:lstStyle>
            <a:lvl1pPr algn="l">
              <a:lnSpc>
                <a:spcPct val="73000"/>
              </a:lnSpc>
              <a:defRPr sz="13000">
                <a:solidFill>
                  <a:schemeClr val="accent3"/>
                </a:solidFill>
              </a:defRPr>
            </a:lvl1pPr>
          </a:lstStyle>
          <a:p>
            <a:r>
              <a:rPr lang="da-DK" dirty="0"/>
              <a:t>Titel</a:t>
            </a:r>
          </a:p>
        </p:txBody>
      </p:sp>
      <p:sp>
        <p:nvSpPr>
          <p:cNvPr id="3" name="Subtitle 2"/>
          <p:cNvSpPr>
            <a:spLocks noGrp="1"/>
          </p:cNvSpPr>
          <p:nvPr>
            <p:ph type="subTitle" idx="1" hasCustomPrompt="1"/>
          </p:nvPr>
        </p:nvSpPr>
        <p:spPr>
          <a:xfrm>
            <a:off x="719136" y="3310639"/>
            <a:ext cx="7356476" cy="2531361"/>
          </a:xfrm>
        </p:spPr>
        <p:txBody>
          <a:bodyPr>
            <a:normAutofit/>
          </a:bodyPr>
          <a:lstStyle>
            <a:lvl1pPr marL="0" indent="0" algn="l">
              <a:lnSpc>
                <a:spcPct val="73000"/>
              </a:lnSpc>
              <a:spcBef>
                <a:spcPts val="0"/>
              </a:spcBef>
              <a:spcAft>
                <a:spcPts val="0"/>
              </a:spcAft>
              <a:buFont typeface="Arial" panose="020B0604020202020204" pitchFamily="34" charset="0"/>
              <a:buChar char="​"/>
              <a:defRPr sz="13000">
                <a:solidFill>
                  <a:schemeClr val="accent2"/>
                </a:solidFill>
                <a:latin typeface="+mj-lt"/>
              </a:defRPr>
            </a:lvl1pPr>
            <a:lvl2pPr marL="0" indent="0" algn="l">
              <a:buFont typeface="Arial" panose="020B0604020202020204" pitchFamily="34" charset="0"/>
              <a:buNone/>
              <a:defRPr sz="13000">
                <a:solidFill>
                  <a:schemeClr val="bg2"/>
                </a:solidFill>
              </a:defRPr>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titel forts</a:t>
            </a:r>
          </a:p>
        </p:txBody>
      </p:sp>
      <p:pic>
        <p:nvPicPr>
          <p:cNvPr id="10" name="Graphic 9">
            <a:extLst>
              <a:ext uri="{FF2B5EF4-FFF2-40B4-BE49-F238E27FC236}">
                <a16:creationId xmlns:a16="http://schemas.microsoft.com/office/drawing/2014/main" id="{22E15666-313B-4581-BF7B-ED8EA2641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7" y="6041736"/>
            <a:ext cx="2088000" cy="242590"/>
          </a:xfrm>
          <a:prstGeom prst="rect">
            <a:avLst/>
          </a:prstGeom>
        </p:spPr>
      </p:pic>
      <p:pic>
        <p:nvPicPr>
          <p:cNvPr id="12" name="Graphic 11">
            <a:extLst>
              <a:ext uri="{FF2B5EF4-FFF2-40B4-BE49-F238E27FC236}">
                <a16:creationId xmlns:a16="http://schemas.microsoft.com/office/drawing/2014/main" id="{548456A7-8F18-4701-940A-EDEB9E73C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6563"/>
          <a:stretch>
            <a:fillRect/>
          </a:stretch>
        </p:blipFill>
        <p:spPr>
          <a:xfrm>
            <a:off x="8296520" y="2436447"/>
            <a:ext cx="3895481" cy="3474000"/>
          </a:xfrm>
          <a:custGeom>
            <a:avLst/>
            <a:gdLst>
              <a:gd name="connsiteX0" fmla="*/ 0 w 3895481"/>
              <a:gd name="connsiteY0" fmla="*/ 0 h 3474000"/>
              <a:gd name="connsiteX1" fmla="*/ 3895481 w 3895481"/>
              <a:gd name="connsiteY1" fmla="*/ 0 h 3474000"/>
              <a:gd name="connsiteX2" fmla="*/ 3895481 w 3895481"/>
              <a:gd name="connsiteY2" fmla="*/ 3474000 h 3474000"/>
              <a:gd name="connsiteX3" fmla="*/ 0 w 3895481"/>
              <a:gd name="connsiteY3" fmla="*/ 3474000 h 3474000"/>
            </a:gdLst>
            <a:ahLst/>
            <a:cxnLst>
              <a:cxn ang="0">
                <a:pos x="connsiteX0" y="connsiteY0"/>
              </a:cxn>
              <a:cxn ang="0">
                <a:pos x="connsiteX1" y="connsiteY1"/>
              </a:cxn>
              <a:cxn ang="0">
                <a:pos x="connsiteX2" y="connsiteY2"/>
              </a:cxn>
              <a:cxn ang="0">
                <a:pos x="connsiteX3" y="connsiteY3"/>
              </a:cxn>
            </a:cxnLst>
            <a:rect l="l" t="t" r="r" b="b"/>
            <a:pathLst>
              <a:path w="3895481" h="3474000">
                <a:moveTo>
                  <a:pt x="0" y="0"/>
                </a:moveTo>
                <a:lnTo>
                  <a:pt x="3895481" y="0"/>
                </a:lnTo>
                <a:lnTo>
                  <a:pt x="3895481" y="3474000"/>
                </a:lnTo>
                <a:lnTo>
                  <a:pt x="0" y="3474000"/>
                </a:lnTo>
                <a:close/>
              </a:path>
            </a:pathLst>
          </a:custGeom>
        </p:spPr>
      </p:pic>
      <p:sp>
        <p:nvSpPr>
          <p:cNvPr id="14" name="Date Placeholder 2">
            <a:extLst>
              <a:ext uri="{FF2B5EF4-FFF2-40B4-BE49-F238E27FC236}">
                <a16:creationId xmlns:a16="http://schemas.microsoft.com/office/drawing/2014/main" id="{3AD2B5F0-D156-405A-8C92-23600B11522E}"/>
              </a:ext>
            </a:extLst>
          </p:cNvPr>
          <p:cNvSpPr>
            <a:spLocks noGrp="1"/>
          </p:cNvSpPr>
          <p:nvPr>
            <p:ph type="dt" sz="half" idx="10"/>
          </p:nvPr>
        </p:nvSpPr>
        <p:spPr>
          <a:xfrm>
            <a:off x="0" y="6858000"/>
            <a:ext cx="0" cy="0"/>
          </a:xfrm>
        </p:spPr>
        <p:txBody>
          <a:bodyPr/>
          <a:lstStyle>
            <a:lvl1pPr>
              <a:defRPr>
                <a:noFill/>
              </a:defRPr>
            </a:lvl1pPr>
          </a:lstStyle>
          <a:p>
            <a:fld id="{1B072D0F-F8F7-4268-A4BD-CBCB050373EA}" type="datetimeFigureOut">
              <a:rPr lang="da-DK" smtClean="0"/>
              <a:t>04-01-2024</a:t>
            </a:fld>
            <a:endParaRPr lang="da-DK"/>
          </a:p>
        </p:txBody>
      </p:sp>
      <p:sp>
        <p:nvSpPr>
          <p:cNvPr id="15" name="Footer Placeholder 3">
            <a:extLst>
              <a:ext uri="{FF2B5EF4-FFF2-40B4-BE49-F238E27FC236}">
                <a16:creationId xmlns:a16="http://schemas.microsoft.com/office/drawing/2014/main" id="{6EE00F49-4F41-4C9B-8FD6-9BF96F01D674}"/>
              </a:ext>
            </a:extLst>
          </p:cNvPr>
          <p:cNvSpPr>
            <a:spLocks noGrp="1"/>
          </p:cNvSpPr>
          <p:nvPr>
            <p:ph type="ftr" sz="quarter" idx="11"/>
          </p:nvPr>
        </p:nvSpPr>
        <p:spPr>
          <a:xfrm>
            <a:off x="0" y="6858000"/>
            <a:ext cx="0" cy="0"/>
          </a:xfrm>
        </p:spPr>
        <p:txBody>
          <a:bodyPr/>
          <a:lstStyle>
            <a:lvl1pPr>
              <a:defRPr>
                <a:noFill/>
              </a:defRPr>
            </a:lvl1pPr>
          </a:lstStyle>
          <a:p>
            <a:endParaRPr lang="da-DK"/>
          </a:p>
        </p:txBody>
      </p:sp>
      <p:sp>
        <p:nvSpPr>
          <p:cNvPr id="16" name="Slide Number Placeholder 4">
            <a:extLst>
              <a:ext uri="{FF2B5EF4-FFF2-40B4-BE49-F238E27FC236}">
                <a16:creationId xmlns:a16="http://schemas.microsoft.com/office/drawing/2014/main" id="{51E7F59E-73E1-4E35-BCDE-1813D5B91911}"/>
              </a:ext>
            </a:extLst>
          </p:cNvPr>
          <p:cNvSpPr>
            <a:spLocks noGrp="1"/>
          </p:cNvSpPr>
          <p:nvPr>
            <p:ph type="sldNum" sz="quarter" idx="12"/>
          </p:nvPr>
        </p:nvSpPr>
        <p:spPr>
          <a:xfrm flipV="1">
            <a:off x="0" y="6858000"/>
            <a:ext cx="0" cy="0"/>
          </a:xfr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1718076571"/>
      </p:ext>
    </p:extLst>
  </p:cSld>
  <p:clrMapOvr>
    <a:masterClrMapping/>
  </p:clrMapOvr>
  <p:extLst>
    <p:ext uri="{DCECCB84-F9BA-43D5-87BE-67443E8EF086}">
      <p15:sldGuideLst xmlns:p15="http://schemas.microsoft.com/office/powerpoint/2012/main">
        <p15:guide id="1" pos="50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dhold og bille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8EDCF3-B22D-4533-B71B-B80B7E1CC311}"/>
              </a:ext>
            </a:extLst>
          </p:cNvPr>
          <p:cNvSpPr>
            <a:spLocks noGrp="1"/>
          </p:cNvSpPr>
          <p:nvPr>
            <p:ph type="title" hasCustomPrompt="1"/>
          </p:nvPr>
        </p:nvSpPr>
        <p:spPr>
          <a:xfrm>
            <a:off x="719139" y="692604"/>
            <a:ext cx="4428000" cy="1296698"/>
          </a:xfrm>
        </p:spPr>
        <p:txBody>
          <a:bodyPr/>
          <a:lstStyle>
            <a:lvl1pPr>
              <a:defRPr sz="3100"/>
            </a:lvl1pPr>
          </a:lstStyle>
          <a:p>
            <a:r>
              <a:rPr lang="da-DK" noProof="0" dirty="0"/>
              <a:t>Klik for at tilføje titel i op til tre linjer</a:t>
            </a:r>
          </a:p>
        </p:txBody>
      </p:sp>
      <p:sp>
        <p:nvSpPr>
          <p:cNvPr id="3" name="Content Placeholder 2"/>
          <p:cNvSpPr>
            <a:spLocks noGrp="1"/>
          </p:cNvSpPr>
          <p:nvPr>
            <p:ph idx="1" hasCustomPrompt="1"/>
          </p:nvPr>
        </p:nvSpPr>
        <p:spPr>
          <a:xfrm>
            <a:off x="719139" y="2351089"/>
            <a:ext cx="4428000" cy="3490912"/>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3" name="Picture Placeholder 3">
            <a:extLst>
              <a:ext uri="{FF2B5EF4-FFF2-40B4-BE49-F238E27FC236}">
                <a16:creationId xmlns:a16="http://schemas.microsoft.com/office/drawing/2014/main" id="{0738802D-E1F4-4213-A821-17FD1E00F4A2}"/>
              </a:ext>
            </a:extLst>
          </p:cNvPr>
          <p:cNvSpPr>
            <a:spLocks noGrp="1"/>
          </p:cNvSpPr>
          <p:nvPr>
            <p:ph type="pic" sz="quarter" idx="15" hasCustomPrompt="1"/>
          </p:nvPr>
        </p:nvSpPr>
        <p:spPr>
          <a:xfrm>
            <a:off x="7059600" y="720725"/>
            <a:ext cx="4413600" cy="5562000"/>
          </a:xfrm>
          <a:solidFill>
            <a:schemeClr val="bg1">
              <a:lumMod val="95000"/>
            </a:schemeClr>
          </a:solidFill>
        </p:spPr>
        <p:txBody>
          <a:bodyPr tIns="648000" anchor="ctr" anchorCtr="0"/>
          <a:lstStyle>
            <a:lvl1pPr marL="0" indent="0" algn="ctr">
              <a:buNone/>
              <a:defRPr sz="1600"/>
            </a:lvl1pPr>
          </a:lstStyle>
          <a:p>
            <a:r>
              <a:rPr lang="da-DK" noProof="0" dirty="0"/>
              <a:t>Klik på ikonet for at tilføje et billede</a:t>
            </a:r>
          </a:p>
        </p:txBody>
      </p:sp>
      <p:sp>
        <p:nvSpPr>
          <p:cNvPr id="21" name="Text Placeholder 20">
            <a:extLst>
              <a:ext uri="{FF2B5EF4-FFF2-40B4-BE49-F238E27FC236}">
                <a16:creationId xmlns:a16="http://schemas.microsoft.com/office/drawing/2014/main" id="{698F7CA4-E5F6-45F3-8BC2-C6DAA9770C73}"/>
              </a:ext>
            </a:extLst>
          </p:cNvPr>
          <p:cNvSpPr>
            <a:spLocks noGrp="1" noChangeAspect="1"/>
          </p:cNvSpPr>
          <p:nvPr>
            <p:ph type="body" sz="quarter" idx="14" hasCustomPrompt="1"/>
          </p:nvPr>
        </p:nvSpPr>
        <p:spPr>
          <a:xfrm>
            <a:off x="10944000" y="900000"/>
            <a:ext cx="349200" cy="259829"/>
          </a:xfrm>
          <a:custGeom>
            <a:avLst/>
            <a:gdLst>
              <a:gd name="connsiteX0" fmla="*/ 1234257 w 9320837"/>
              <a:gd name="connsiteY0" fmla="*/ 1914121 h 6935340"/>
              <a:gd name="connsiteX1" fmla="*/ 1116091 w 9320837"/>
              <a:gd name="connsiteY1" fmla="*/ 1936262 h 6935340"/>
              <a:gd name="connsiteX2" fmla="*/ 921839 w 9320837"/>
              <a:gd name="connsiteY2" fmla="*/ 2627398 h 6935340"/>
              <a:gd name="connsiteX3" fmla="*/ 1208569 w 9320837"/>
              <a:gd name="connsiteY3" fmla="*/ 3510706 h 6935340"/>
              <a:gd name="connsiteX4" fmla="*/ 1843434 w 9320837"/>
              <a:gd name="connsiteY4" fmla="*/ 4028018 h 6935340"/>
              <a:gd name="connsiteX5" fmla="*/ 4641981 w 9320837"/>
              <a:gd name="connsiteY5" fmla="*/ 5905704 h 6935340"/>
              <a:gd name="connsiteX6" fmla="*/ 4662286 w 9320837"/>
              <a:gd name="connsiteY6" fmla="*/ 5919282 h 6935340"/>
              <a:gd name="connsiteX7" fmla="*/ 4682592 w 9320837"/>
              <a:gd name="connsiteY7" fmla="*/ 5905704 h 6935340"/>
              <a:gd name="connsiteX8" fmla="*/ 7480527 w 9320837"/>
              <a:gd name="connsiteY8" fmla="*/ 4027651 h 6935340"/>
              <a:gd name="connsiteX9" fmla="*/ 8114414 w 9320837"/>
              <a:gd name="connsiteY9" fmla="*/ 3510706 h 6935340"/>
              <a:gd name="connsiteX10" fmla="*/ 8401265 w 9320837"/>
              <a:gd name="connsiteY10" fmla="*/ 2627398 h 6935340"/>
              <a:gd name="connsiteX11" fmla="*/ 8207259 w 9320837"/>
              <a:gd name="connsiteY11" fmla="*/ 1936018 h 6935340"/>
              <a:gd name="connsiteX12" fmla="*/ 7790009 w 9320837"/>
              <a:gd name="connsiteY12" fmla="*/ 1973816 h 6935340"/>
              <a:gd name="connsiteX13" fmla="*/ 6731288 w 9320837"/>
              <a:gd name="connsiteY13" fmla="*/ 2595471 h 6935340"/>
              <a:gd name="connsiteX14" fmla="*/ 5005774 w 9320837"/>
              <a:gd name="connsiteY14" fmla="*/ 3910096 h 6935340"/>
              <a:gd name="connsiteX15" fmla="*/ 4661675 w 9320837"/>
              <a:gd name="connsiteY15" fmla="*/ 4047223 h 6935340"/>
              <a:gd name="connsiteX16" fmla="*/ 4317698 w 9320837"/>
              <a:gd name="connsiteY16" fmla="*/ 3910219 h 6935340"/>
              <a:gd name="connsiteX17" fmla="*/ 2592062 w 9320837"/>
              <a:gd name="connsiteY17" fmla="*/ 2595716 h 6935340"/>
              <a:gd name="connsiteX18" fmla="*/ 1533341 w 9320837"/>
              <a:gd name="connsiteY18" fmla="*/ 1974061 h 6935340"/>
              <a:gd name="connsiteX19" fmla="*/ 1234257 w 9320837"/>
              <a:gd name="connsiteY19" fmla="*/ 1914121 h 6935340"/>
              <a:gd name="connsiteX20" fmla="*/ 1188759 w 9320837"/>
              <a:gd name="connsiteY20" fmla="*/ 991660 h 6935340"/>
              <a:gd name="connsiteX21" fmla="*/ 3148884 w 9320837"/>
              <a:gd name="connsiteY21" fmla="*/ 1860788 h 6935340"/>
              <a:gd name="connsiteX22" fmla="*/ 4609197 w 9320837"/>
              <a:gd name="connsiteY22" fmla="*/ 2973210 h 6935340"/>
              <a:gd name="connsiteX23" fmla="*/ 4661675 w 9320837"/>
              <a:gd name="connsiteY23" fmla="*/ 3013577 h 6935340"/>
              <a:gd name="connsiteX24" fmla="*/ 4714886 w 9320837"/>
              <a:gd name="connsiteY24" fmla="*/ 2972721 h 6935340"/>
              <a:gd name="connsiteX25" fmla="*/ 6174955 w 9320837"/>
              <a:gd name="connsiteY25" fmla="*/ 1860788 h 6935340"/>
              <a:gd name="connsiteX26" fmla="*/ 8617413 w 9320837"/>
              <a:gd name="connsiteY26" fmla="*/ 1110569 h 6935340"/>
              <a:gd name="connsiteX27" fmla="*/ 9318961 w 9320837"/>
              <a:gd name="connsiteY27" fmla="*/ 2453573 h 6935340"/>
              <a:gd name="connsiteX28" fmla="*/ 9320837 w 9320837"/>
              <a:gd name="connsiteY28" fmla="*/ 2528038 h 6935340"/>
              <a:gd name="connsiteX29" fmla="*/ 9320837 w 9320837"/>
              <a:gd name="connsiteY29" fmla="*/ 2695560 h 6935340"/>
              <a:gd name="connsiteX30" fmla="*/ 9315601 w 9320837"/>
              <a:gd name="connsiteY30" fmla="*/ 2836821 h 6935340"/>
              <a:gd name="connsiteX31" fmla="*/ 8831359 w 9320837"/>
              <a:gd name="connsiteY31" fmla="*/ 4090770 h 6935340"/>
              <a:gd name="connsiteX32" fmla="*/ 7983404 w 9320837"/>
              <a:gd name="connsiteY32" fmla="*/ 4800254 h 6935340"/>
              <a:gd name="connsiteX33" fmla="*/ 4918435 w 9320837"/>
              <a:gd name="connsiteY33" fmla="*/ 6857147 h 6935340"/>
              <a:gd name="connsiteX34" fmla="*/ 4404670 w 9320837"/>
              <a:gd name="connsiteY34" fmla="*/ 6857147 h 6935340"/>
              <a:gd name="connsiteX35" fmla="*/ 1339945 w 9320837"/>
              <a:gd name="connsiteY35" fmla="*/ 4800499 h 6935340"/>
              <a:gd name="connsiteX36" fmla="*/ 491868 w 9320837"/>
              <a:gd name="connsiteY36" fmla="*/ 4090403 h 6935340"/>
              <a:gd name="connsiteX37" fmla="*/ 0 w 9320837"/>
              <a:gd name="connsiteY37" fmla="*/ 2627398 h 6935340"/>
              <a:gd name="connsiteX38" fmla="*/ 142019 w 9320837"/>
              <a:gd name="connsiteY38" fmla="*/ 1754243 h 6935340"/>
              <a:gd name="connsiteX39" fmla="*/ 705936 w 9320837"/>
              <a:gd name="connsiteY39" fmla="*/ 1110569 h 6935340"/>
              <a:gd name="connsiteX40" fmla="*/ 1188759 w 9320837"/>
              <a:gd name="connsiteY40" fmla="*/ 991660 h 6935340"/>
              <a:gd name="connsiteX41" fmla="*/ 4661363 w 9320837"/>
              <a:gd name="connsiteY41" fmla="*/ 0 h 6935340"/>
              <a:gd name="connsiteX42" fmla="*/ 5411948 w 9320837"/>
              <a:gd name="connsiteY42" fmla="*/ 750585 h 6935340"/>
              <a:gd name="connsiteX43" fmla="*/ 4661363 w 9320837"/>
              <a:gd name="connsiteY43" fmla="*/ 1501171 h 6935340"/>
              <a:gd name="connsiteX44" fmla="*/ 3910779 w 9320837"/>
              <a:gd name="connsiteY44" fmla="*/ 750585 h 6935340"/>
              <a:gd name="connsiteX45" fmla="*/ 4661363 w 9320837"/>
              <a:gd name="connsiteY45" fmla="*/ 0 h 693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320837" h="6935340">
                <a:moveTo>
                  <a:pt x="1234257" y="1914121"/>
                </a:moveTo>
                <a:cubicBezTo>
                  <a:pt x="1193706" y="1912497"/>
                  <a:pt x="1153302" y="1920065"/>
                  <a:pt x="1116091" y="1936262"/>
                </a:cubicBezTo>
                <a:cubicBezTo>
                  <a:pt x="1022145" y="1982868"/>
                  <a:pt x="921839" y="2188985"/>
                  <a:pt x="921839" y="2627398"/>
                </a:cubicBezTo>
                <a:cubicBezTo>
                  <a:pt x="921839" y="2987644"/>
                  <a:pt x="1012849" y="3268380"/>
                  <a:pt x="1208569" y="3510706"/>
                </a:cubicBezTo>
                <a:cubicBezTo>
                  <a:pt x="1387040" y="3731013"/>
                  <a:pt x="1629121" y="3888567"/>
                  <a:pt x="1843434" y="4028018"/>
                </a:cubicBezTo>
                <a:cubicBezTo>
                  <a:pt x="1888572" y="4057376"/>
                  <a:pt x="4417270" y="5754878"/>
                  <a:pt x="4641981" y="5905704"/>
                </a:cubicBezTo>
                <a:cubicBezTo>
                  <a:pt x="4655314" y="5914634"/>
                  <a:pt x="4661308" y="5919282"/>
                  <a:pt x="4662286" y="5919282"/>
                </a:cubicBezTo>
                <a:cubicBezTo>
                  <a:pt x="4663265" y="5919282"/>
                  <a:pt x="4669259" y="5914634"/>
                  <a:pt x="4682592" y="5905704"/>
                </a:cubicBezTo>
                <a:cubicBezTo>
                  <a:pt x="4906324" y="5754756"/>
                  <a:pt x="7434900" y="4057009"/>
                  <a:pt x="7480527" y="4027651"/>
                </a:cubicBezTo>
                <a:cubicBezTo>
                  <a:pt x="7694229" y="3888567"/>
                  <a:pt x="7936309" y="3730890"/>
                  <a:pt x="8114414" y="3510706"/>
                </a:cubicBezTo>
                <a:cubicBezTo>
                  <a:pt x="8310256" y="3268380"/>
                  <a:pt x="8401265" y="2987644"/>
                  <a:pt x="8401265" y="2627398"/>
                </a:cubicBezTo>
                <a:cubicBezTo>
                  <a:pt x="8401265" y="2339690"/>
                  <a:pt x="8350501" y="2007211"/>
                  <a:pt x="8207259" y="1936018"/>
                </a:cubicBezTo>
                <a:cubicBezTo>
                  <a:pt x="8127748" y="1896507"/>
                  <a:pt x="7975698" y="1910329"/>
                  <a:pt x="7790009" y="1973816"/>
                </a:cubicBezTo>
                <a:cubicBezTo>
                  <a:pt x="7501934" y="2072532"/>
                  <a:pt x="7145112" y="2281708"/>
                  <a:pt x="6731288" y="2595471"/>
                </a:cubicBezTo>
                <a:cubicBezTo>
                  <a:pt x="5964434" y="3176759"/>
                  <a:pt x="5056295" y="3872543"/>
                  <a:pt x="5005774" y="3910096"/>
                </a:cubicBezTo>
                <a:cubicBezTo>
                  <a:pt x="4923817" y="3971259"/>
                  <a:pt x="4822165" y="4047223"/>
                  <a:pt x="4661675" y="4047223"/>
                </a:cubicBezTo>
                <a:cubicBezTo>
                  <a:pt x="4501185" y="4047223"/>
                  <a:pt x="4399533" y="3971381"/>
                  <a:pt x="4317698" y="3910219"/>
                </a:cubicBezTo>
                <a:cubicBezTo>
                  <a:pt x="4267300" y="3872665"/>
                  <a:pt x="3359527" y="3177860"/>
                  <a:pt x="2592062" y="2595716"/>
                </a:cubicBezTo>
                <a:cubicBezTo>
                  <a:pt x="2178237" y="2281952"/>
                  <a:pt x="1822027" y="2072777"/>
                  <a:pt x="1533341" y="1974061"/>
                </a:cubicBezTo>
                <a:cubicBezTo>
                  <a:pt x="1417744" y="1934427"/>
                  <a:pt x="1314502" y="1914121"/>
                  <a:pt x="1234257" y="1914121"/>
                </a:cubicBezTo>
                <a:close/>
                <a:moveTo>
                  <a:pt x="1188759" y="991660"/>
                </a:moveTo>
                <a:cubicBezTo>
                  <a:pt x="1712088" y="974246"/>
                  <a:pt x="2359063" y="1261977"/>
                  <a:pt x="3148884" y="1860788"/>
                </a:cubicBezTo>
                <a:cubicBezTo>
                  <a:pt x="3918307" y="2443910"/>
                  <a:pt x="4350725" y="2775288"/>
                  <a:pt x="4609197" y="2973210"/>
                </a:cubicBezTo>
                <a:lnTo>
                  <a:pt x="4661675" y="3013577"/>
                </a:lnTo>
                <a:lnTo>
                  <a:pt x="4714886" y="2972721"/>
                </a:lnTo>
                <a:cubicBezTo>
                  <a:pt x="4973236" y="2774799"/>
                  <a:pt x="5405654" y="2443910"/>
                  <a:pt x="6174955" y="1860788"/>
                </a:cubicBezTo>
                <a:cubicBezTo>
                  <a:pt x="7227559" y="1062373"/>
                  <a:pt x="8026707" y="816990"/>
                  <a:pt x="8617413" y="1110569"/>
                </a:cubicBezTo>
                <a:cubicBezTo>
                  <a:pt x="8919364" y="1260456"/>
                  <a:pt x="9275609" y="1615260"/>
                  <a:pt x="9318961" y="2453573"/>
                </a:cubicBezTo>
                <a:lnTo>
                  <a:pt x="9320837" y="2528038"/>
                </a:lnTo>
                <a:lnTo>
                  <a:pt x="9320837" y="2695560"/>
                </a:lnTo>
                <a:lnTo>
                  <a:pt x="9315601" y="2836821"/>
                </a:lnTo>
                <a:cubicBezTo>
                  <a:pt x="9279458" y="3316351"/>
                  <a:pt x="9117033" y="3737557"/>
                  <a:pt x="8831359" y="4090770"/>
                </a:cubicBezTo>
                <a:cubicBezTo>
                  <a:pt x="8561511" y="4424106"/>
                  <a:pt x="8227320" y="4641232"/>
                  <a:pt x="7983404" y="4800254"/>
                </a:cubicBezTo>
                <a:cubicBezTo>
                  <a:pt x="7941080" y="4827778"/>
                  <a:pt x="4918435" y="6857147"/>
                  <a:pt x="4918435" y="6857147"/>
                </a:cubicBezTo>
                <a:cubicBezTo>
                  <a:pt x="4763049" y="6961405"/>
                  <a:pt x="4560056" y="6961405"/>
                  <a:pt x="4404670" y="6857147"/>
                </a:cubicBezTo>
                <a:cubicBezTo>
                  <a:pt x="4404670" y="6857147"/>
                  <a:pt x="1382270" y="4828022"/>
                  <a:pt x="1339945" y="4800499"/>
                </a:cubicBezTo>
                <a:cubicBezTo>
                  <a:pt x="1096030" y="4641721"/>
                  <a:pt x="761838" y="4424350"/>
                  <a:pt x="491868" y="4090403"/>
                </a:cubicBezTo>
                <a:cubicBezTo>
                  <a:pt x="165505" y="3686487"/>
                  <a:pt x="0" y="3194251"/>
                  <a:pt x="0" y="2627398"/>
                </a:cubicBezTo>
                <a:cubicBezTo>
                  <a:pt x="0" y="2286111"/>
                  <a:pt x="47828" y="1992409"/>
                  <a:pt x="142019" y="1754243"/>
                </a:cubicBezTo>
                <a:cubicBezTo>
                  <a:pt x="259084" y="1458217"/>
                  <a:pt x="454069" y="1235708"/>
                  <a:pt x="705936" y="1110569"/>
                </a:cubicBezTo>
                <a:cubicBezTo>
                  <a:pt x="853613" y="1037174"/>
                  <a:pt x="1014317" y="997465"/>
                  <a:pt x="1188759" y="991660"/>
                </a:cubicBezTo>
                <a:close/>
                <a:moveTo>
                  <a:pt x="4661363" y="0"/>
                </a:moveTo>
                <a:cubicBezTo>
                  <a:pt x="5075900" y="0"/>
                  <a:pt x="5411948" y="336049"/>
                  <a:pt x="5411948" y="750585"/>
                </a:cubicBezTo>
                <a:cubicBezTo>
                  <a:pt x="5411948" y="1165122"/>
                  <a:pt x="5075900" y="1501171"/>
                  <a:pt x="4661363" y="1501171"/>
                </a:cubicBezTo>
                <a:cubicBezTo>
                  <a:pt x="4246827" y="1501171"/>
                  <a:pt x="3910779" y="1165122"/>
                  <a:pt x="3910779" y="750585"/>
                </a:cubicBezTo>
                <a:cubicBezTo>
                  <a:pt x="3910779" y="336049"/>
                  <a:pt x="4246827" y="0"/>
                  <a:pt x="4661363" y="0"/>
                </a:cubicBezTo>
                <a:close/>
              </a:path>
            </a:pathLst>
          </a:custGeom>
          <a:solidFill>
            <a:schemeClr val="bg1"/>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pic>
        <p:nvPicPr>
          <p:cNvPr id="22" name="Logo">
            <a:extLst>
              <a:ext uri="{FF2B5EF4-FFF2-40B4-BE49-F238E27FC236}">
                <a16:creationId xmlns:a16="http://schemas.microsoft.com/office/drawing/2014/main" id="{3504DF8D-6B99-404A-A435-1ED8DA37A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8" y="6145200"/>
            <a:ext cx="1224295" cy="142242"/>
          </a:xfrm>
          <a:prstGeom prst="rect">
            <a:avLst/>
          </a:prstGeom>
        </p:spPr>
      </p:pic>
      <p:sp>
        <p:nvSpPr>
          <p:cNvPr id="26" name="Date Placeholder 25" hidden="1">
            <a:extLst>
              <a:ext uri="{FF2B5EF4-FFF2-40B4-BE49-F238E27FC236}">
                <a16:creationId xmlns:a16="http://schemas.microsoft.com/office/drawing/2014/main" id="{A9C23D6D-683C-46D6-B312-B0112E5518FB}"/>
              </a:ext>
            </a:extLst>
          </p:cNvPr>
          <p:cNvSpPr>
            <a:spLocks noGrp="1"/>
          </p:cNvSpPr>
          <p:nvPr>
            <p:ph type="dt" sz="half" idx="16"/>
          </p:nvPr>
        </p:nvSpPr>
        <p:spPr/>
        <p:txBody>
          <a:bodyPr/>
          <a:lstStyle/>
          <a:p>
            <a:fld id="{1B072D0F-F8F7-4268-A4BD-CBCB050373EA}" type="datetimeFigureOut">
              <a:rPr lang="da-DK" smtClean="0"/>
              <a:t>04-01-2024</a:t>
            </a:fld>
            <a:endParaRPr lang="da-DK"/>
          </a:p>
        </p:txBody>
      </p:sp>
      <p:sp>
        <p:nvSpPr>
          <p:cNvPr id="27" name="Footer Placeholder 26" hidden="1">
            <a:extLst>
              <a:ext uri="{FF2B5EF4-FFF2-40B4-BE49-F238E27FC236}">
                <a16:creationId xmlns:a16="http://schemas.microsoft.com/office/drawing/2014/main" id="{94C0059F-4252-466F-9DDC-28B7A377E603}"/>
              </a:ext>
            </a:extLst>
          </p:cNvPr>
          <p:cNvSpPr>
            <a:spLocks noGrp="1"/>
          </p:cNvSpPr>
          <p:nvPr>
            <p:ph type="ftr" sz="quarter" idx="17"/>
          </p:nvPr>
        </p:nvSpPr>
        <p:spPr/>
        <p:txBody>
          <a:bodyPr/>
          <a:lstStyle/>
          <a:p>
            <a:endParaRPr lang="da-DK"/>
          </a:p>
        </p:txBody>
      </p:sp>
      <p:sp>
        <p:nvSpPr>
          <p:cNvPr id="28" name="Slide Number Placeholder 27">
            <a:extLst>
              <a:ext uri="{FF2B5EF4-FFF2-40B4-BE49-F238E27FC236}">
                <a16:creationId xmlns:a16="http://schemas.microsoft.com/office/drawing/2014/main" id="{FC4A3E5F-24C2-48D2-89FF-EDFADFB94754}"/>
              </a:ext>
            </a:extLst>
          </p:cNvPr>
          <p:cNvSpPr>
            <a:spLocks noGrp="1"/>
          </p:cNvSpPr>
          <p:nvPr>
            <p:ph type="sldNum" sz="quarter" idx="18"/>
          </p:nvPr>
        </p:nvSpPr>
        <p:spPr>
          <a:xfrm>
            <a:off x="0" y="6858000"/>
            <a:ext cx="0" cy="0"/>
          </a:xfr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768965624"/>
      </p:ext>
    </p:extLst>
  </p:cSld>
  <p:clrMapOvr>
    <a:masterClrMapping/>
  </p:clrMapOvr>
  <p:extLst>
    <p:ext uri="{DCECCB84-F9BA-43D5-87BE-67443E8EF086}">
      <p15:sldGuideLst xmlns:p15="http://schemas.microsoft.com/office/powerpoint/2012/main">
        <p15:guide id="1" pos="4447">
          <p15:clr>
            <a:srgbClr val="FBAE40"/>
          </p15:clr>
        </p15:guide>
        <p15:guide id="2" pos="32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dhold og grafik A">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35DB506-EB51-47D4-85DE-EA7E1A96F11A}"/>
              </a:ext>
            </a:extLst>
          </p:cNvPr>
          <p:cNvSpPr>
            <a:spLocks noGrp="1"/>
          </p:cNvSpPr>
          <p:nvPr>
            <p:ph type="title" hasCustomPrompt="1"/>
          </p:nvPr>
        </p:nvSpPr>
        <p:spPr>
          <a:xfrm>
            <a:off x="719139" y="692604"/>
            <a:ext cx="4428000" cy="1296698"/>
          </a:xfrm>
        </p:spPr>
        <p:txBody>
          <a:bodyPr/>
          <a:lstStyle>
            <a:lvl1pPr>
              <a:defRPr sz="3100"/>
            </a:lvl1pPr>
          </a:lstStyle>
          <a:p>
            <a:r>
              <a:rPr lang="da-DK" noProof="0" dirty="0"/>
              <a:t>Klik for at tilføje titel i op til tre linjer</a:t>
            </a:r>
          </a:p>
        </p:txBody>
      </p:sp>
      <p:sp>
        <p:nvSpPr>
          <p:cNvPr id="3" name="Content Placeholder 2"/>
          <p:cNvSpPr>
            <a:spLocks noGrp="1"/>
          </p:cNvSpPr>
          <p:nvPr>
            <p:ph idx="1" hasCustomPrompt="1"/>
          </p:nvPr>
        </p:nvSpPr>
        <p:spPr>
          <a:xfrm>
            <a:off x="719139" y="2351089"/>
            <a:ext cx="4427997" cy="3490912"/>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Content Placeholder 3">
            <a:extLst>
              <a:ext uri="{FF2B5EF4-FFF2-40B4-BE49-F238E27FC236}">
                <a16:creationId xmlns:a16="http://schemas.microsoft.com/office/drawing/2014/main" id="{0042F404-4C6C-475D-8E23-F5AEAD7A2A26}"/>
              </a:ext>
            </a:extLst>
          </p:cNvPr>
          <p:cNvSpPr>
            <a:spLocks noGrp="1"/>
          </p:cNvSpPr>
          <p:nvPr>
            <p:ph sz="half" idx="2" hasCustomPrompt="1"/>
          </p:nvPr>
        </p:nvSpPr>
        <p:spPr>
          <a:xfrm>
            <a:off x="6299200" y="719138"/>
            <a:ext cx="5172075" cy="51228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a-DK" noProof="0" dirty="0"/>
              <a:t>Indsæt ikon, illustration, graf eller   tabel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7" hidden="1">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9" name="Footer Placeholder 8" hidden="1">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2962924499"/>
      </p:ext>
    </p:extLst>
  </p:cSld>
  <p:clrMapOvr>
    <a:masterClrMapping/>
  </p:clrMapOvr>
  <p:extLst>
    <p:ext uri="{DCECCB84-F9BA-43D5-87BE-67443E8EF086}">
      <p15:sldGuideLst xmlns:p15="http://schemas.microsoft.com/office/powerpoint/2012/main">
        <p15:guide id="1" pos="3241">
          <p15:clr>
            <a:srgbClr val="FBAE40"/>
          </p15:clr>
        </p15:guide>
        <p15:guide id="2" pos="39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dhold og grafik B">
    <p:bg>
      <p:bgRef idx="1001">
        <a:schemeClr val="bg1"/>
      </p:bgRef>
    </p:bg>
    <p:spTree>
      <p:nvGrpSpPr>
        <p:cNvPr id="1" name=""/>
        <p:cNvGrpSpPr/>
        <p:nvPr/>
      </p:nvGrpSpPr>
      <p:grpSpPr>
        <a:xfrm>
          <a:off x="0" y="0"/>
          <a:ext cx="0" cy="0"/>
          <a:chOff x="0" y="0"/>
          <a:chExt cx="0" cy="0"/>
        </a:xfrm>
      </p:grpSpPr>
      <p:sp>
        <p:nvSpPr>
          <p:cNvPr id="13" name="Baggrund">
            <a:extLst>
              <a:ext uri="{FF2B5EF4-FFF2-40B4-BE49-F238E27FC236}">
                <a16:creationId xmlns:a16="http://schemas.microsoft.com/office/drawing/2014/main" id="{E78B17CF-23FA-45C3-9C75-F893A7DF5E02}"/>
              </a:ext>
            </a:extLst>
          </p:cNvPr>
          <p:cNvSpPr/>
          <p:nvPr/>
        </p:nvSpPr>
        <p:spPr>
          <a:xfrm>
            <a:off x="0" y="0"/>
            <a:ext cx="12192000" cy="6858000"/>
          </a:xfrm>
          <a:prstGeom prst="rect">
            <a:avLst/>
          </a:prstGeom>
          <a:solidFill>
            <a:schemeClr val="accent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12" name="Title 1">
            <a:extLst>
              <a:ext uri="{FF2B5EF4-FFF2-40B4-BE49-F238E27FC236}">
                <a16:creationId xmlns:a16="http://schemas.microsoft.com/office/drawing/2014/main" id="{B5495E54-2140-4151-8218-52D14BD53557}"/>
              </a:ext>
            </a:extLst>
          </p:cNvPr>
          <p:cNvSpPr>
            <a:spLocks noGrp="1"/>
          </p:cNvSpPr>
          <p:nvPr>
            <p:ph type="title" hasCustomPrompt="1"/>
          </p:nvPr>
        </p:nvSpPr>
        <p:spPr>
          <a:xfrm>
            <a:off x="719140" y="680532"/>
            <a:ext cx="4425948" cy="1296698"/>
          </a:xfrm>
        </p:spPr>
        <p:txBody>
          <a:bodyPr/>
          <a:lstStyle>
            <a:lvl1pPr>
              <a:defRPr>
                <a:solidFill>
                  <a:schemeClr val="accent3"/>
                </a:solidFill>
              </a:defRPr>
            </a:lvl1pPr>
          </a:lstStyle>
          <a:p>
            <a:r>
              <a:rPr lang="da-DK" noProof="0" dirty="0"/>
              <a:t>Klik for at tilføje titel i to linjer</a:t>
            </a:r>
          </a:p>
        </p:txBody>
      </p:sp>
      <p:pic>
        <p:nvPicPr>
          <p:cNvPr id="14" name="Mærke">
            <a:extLst>
              <a:ext uri="{FF2B5EF4-FFF2-40B4-BE49-F238E27FC236}">
                <a16:creationId xmlns:a16="http://schemas.microsoft.com/office/drawing/2014/main" id="{E08E15D8-A7F9-4145-A409-53DD9173E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2075" y="720000"/>
            <a:ext cx="349200" cy="259838"/>
          </a:xfrm>
          <a:prstGeom prst="rect">
            <a:avLst/>
          </a:prstGeom>
        </p:spPr>
      </p:pic>
      <p:pic>
        <p:nvPicPr>
          <p:cNvPr id="15" name="Logo">
            <a:extLst>
              <a:ext uri="{FF2B5EF4-FFF2-40B4-BE49-F238E27FC236}">
                <a16:creationId xmlns:a16="http://schemas.microsoft.com/office/drawing/2014/main" id="{FB8E86F1-CC86-4AD5-83E8-5ED560E8A9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138" y="6145200"/>
            <a:ext cx="1224295" cy="142242"/>
          </a:xfrm>
          <a:prstGeom prst="rect">
            <a:avLst/>
          </a:prstGeom>
        </p:spPr>
      </p:pic>
      <p:sp>
        <p:nvSpPr>
          <p:cNvPr id="3" name="Content Placeholder 2"/>
          <p:cNvSpPr>
            <a:spLocks noGrp="1"/>
          </p:cNvSpPr>
          <p:nvPr>
            <p:ph idx="1" hasCustomPrompt="1"/>
          </p:nvPr>
        </p:nvSpPr>
        <p:spPr>
          <a:xfrm>
            <a:off x="719139" y="2351089"/>
            <a:ext cx="4427997" cy="34909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99200" y="719138"/>
            <a:ext cx="5172075" cy="51228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Indsæt ikon, illustration, graf eller   tabel</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8" name="Date Placeholder 7" hidden="1">
            <a:extLst>
              <a:ext uri="{FF2B5EF4-FFF2-40B4-BE49-F238E27FC236}">
                <a16:creationId xmlns:a16="http://schemas.microsoft.com/office/drawing/2014/main" id="{B75E7317-5C50-432B-89EC-265A490DCA0E}"/>
              </a:ext>
            </a:extLst>
          </p:cNvPr>
          <p:cNvSpPr>
            <a:spLocks noGrp="1"/>
          </p:cNvSpPr>
          <p:nvPr>
            <p:ph type="dt" sz="half" idx="10"/>
          </p:nvPr>
        </p:nvSpPr>
        <p:spPr/>
        <p:txBody>
          <a:bodyPr/>
          <a:lstStyle>
            <a:lvl1pPr>
              <a:defRPr>
                <a:solidFill>
                  <a:schemeClr val="tx1"/>
                </a:solidFill>
              </a:defRPr>
            </a:lvl1pPr>
          </a:lstStyle>
          <a:p>
            <a:fld id="{1B072D0F-F8F7-4268-A4BD-CBCB050373EA}" type="datetimeFigureOut">
              <a:rPr lang="da-DK" smtClean="0"/>
              <a:t>04-01-2024</a:t>
            </a:fld>
            <a:endParaRPr lang="da-DK"/>
          </a:p>
        </p:txBody>
      </p:sp>
      <p:sp>
        <p:nvSpPr>
          <p:cNvPr id="9" name="Footer Placeholder 8" hidden="1">
            <a:extLst>
              <a:ext uri="{FF2B5EF4-FFF2-40B4-BE49-F238E27FC236}">
                <a16:creationId xmlns:a16="http://schemas.microsoft.com/office/drawing/2014/main" id="{A6B89514-F510-43DB-BC11-140A3B8DCD03}"/>
              </a:ext>
            </a:extLst>
          </p:cNvPr>
          <p:cNvSpPr>
            <a:spLocks noGrp="1"/>
          </p:cNvSpPr>
          <p:nvPr>
            <p:ph type="ftr" sz="quarter" idx="11"/>
          </p:nvPr>
        </p:nvSpPr>
        <p:spPr/>
        <p:txBody>
          <a:bodyPr/>
          <a:lstStyle>
            <a:lvl1pPr>
              <a:defRPr>
                <a:solidFill>
                  <a:schemeClr val="tx1"/>
                </a:solidFill>
              </a:defRPr>
            </a:lvl1pPr>
          </a:lstStyle>
          <a:p>
            <a:endParaRPr lang="da-DK"/>
          </a:p>
        </p:txBody>
      </p:sp>
      <p:sp>
        <p:nvSpPr>
          <p:cNvPr id="10" name="Slide Number Placeholder 9">
            <a:extLst>
              <a:ext uri="{FF2B5EF4-FFF2-40B4-BE49-F238E27FC236}">
                <a16:creationId xmlns:a16="http://schemas.microsoft.com/office/drawing/2014/main" id="{E8CF9AFE-D51A-4ED2-8871-4C392C3284AD}"/>
              </a:ext>
            </a:extLst>
          </p:cNvPr>
          <p:cNvSpPr>
            <a:spLocks noGrp="1"/>
          </p:cNvSpPr>
          <p:nvPr>
            <p:ph type="sldNum" sz="quarter" idx="12"/>
          </p:nvPr>
        </p:nvSpPr>
        <p:spPr/>
        <p:txBody>
          <a:bodyPr/>
          <a:lstStyle>
            <a:lvl1pPr>
              <a:defRPr>
                <a:solidFill>
                  <a:schemeClr val="tx1"/>
                </a:solid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163397603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241">
          <p15:clr>
            <a:srgbClr val="FBAE40"/>
          </p15:clr>
        </p15:guide>
        <p15:guide id="2" pos="396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reaker 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8" y="720000"/>
            <a:ext cx="10752138" cy="5417275"/>
          </a:xfrm>
        </p:spPr>
        <p:txBody>
          <a:bodyPr anchor="ctr" anchorCtr="0"/>
          <a:lstStyle>
            <a:lvl1pPr algn="l">
              <a:defRPr sz="7000">
                <a:solidFill>
                  <a:schemeClr val="bg1"/>
                </a:solidFill>
              </a:defRPr>
            </a:lvl1pPr>
          </a:lstStyle>
          <a:p>
            <a:r>
              <a:rPr lang="da-DK" noProof="0" dirty="0"/>
              <a:t>Klik for at tilføje titel +shift og stjerne =* </a:t>
            </a:r>
            <a:endParaRPr lang="da-DK" dirty="0"/>
          </a:p>
        </p:txBody>
      </p:sp>
      <p:sp>
        <p:nvSpPr>
          <p:cNvPr id="8" name="Date Placeholder 7" hidden="1">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1B072D0F-F8F7-4268-A4BD-CBCB050373EA}" type="datetimeFigureOut">
              <a:rPr lang="da-DK" smtClean="0"/>
              <a:t>04-01-2024</a:t>
            </a:fld>
            <a:endParaRPr lang="da-DK"/>
          </a:p>
        </p:txBody>
      </p:sp>
      <p:sp>
        <p:nvSpPr>
          <p:cNvPr id="9" name="Footer Placeholder 8" hidden="1">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7866D275-836D-46EF-AAB3-91AC3329D281}" type="slidenum">
              <a:rPr lang="da-DK" smtClean="0"/>
              <a:t>‹nr.›</a:t>
            </a:fld>
            <a:endParaRPr lang="da-DK"/>
          </a:p>
        </p:txBody>
      </p:sp>
      <p:pic>
        <p:nvPicPr>
          <p:cNvPr id="11" name="Mærke">
            <a:extLst>
              <a:ext uri="{FF2B5EF4-FFF2-40B4-BE49-F238E27FC236}">
                <a16:creationId xmlns:a16="http://schemas.microsoft.com/office/drawing/2014/main" id="{C65B76B5-C798-4CBA-A5E1-8E2E9828E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2075" y="720000"/>
            <a:ext cx="349200" cy="259838"/>
          </a:xfrm>
          <a:prstGeom prst="rect">
            <a:avLst/>
          </a:prstGeom>
        </p:spPr>
      </p:pic>
      <p:pic>
        <p:nvPicPr>
          <p:cNvPr id="12" name="Logo">
            <a:extLst>
              <a:ext uri="{FF2B5EF4-FFF2-40B4-BE49-F238E27FC236}">
                <a16:creationId xmlns:a16="http://schemas.microsoft.com/office/drawing/2014/main" id="{061D2D6C-B9CE-4F19-9BCB-65BAA7249D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138" y="6145200"/>
            <a:ext cx="1224295" cy="142242"/>
          </a:xfrm>
          <a:prstGeom prst="rect">
            <a:avLst/>
          </a:prstGeom>
        </p:spPr>
      </p:pic>
    </p:spTree>
    <p:extLst>
      <p:ext uri="{BB962C8B-B14F-4D97-AF65-F5344CB8AC3E}">
        <p14:creationId xmlns:p14="http://schemas.microsoft.com/office/powerpoint/2010/main" val="2244445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reaker B">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8" y="719139"/>
            <a:ext cx="10752138" cy="3118074"/>
          </a:xfrm>
        </p:spPr>
        <p:txBody>
          <a:bodyPr anchor="b" anchorCtr="0"/>
          <a:lstStyle>
            <a:lvl1pPr algn="l">
              <a:defRPr sz="5500">
                <a:solidFill>
                  <a:schemeClr val="accent3"/>
                </a:solidFill>
              </a:defRPr>
            </a:lvl1pPr>
          </a:lstStyle>
          <a:p>
            <a:r>
              <a:rPr lang="da-DK" noProof="0" dirty="0"/>
              <a:t>Klik for at tilføje titel +shift og stjerne =* </a:t>
            </a:r>
            <a:endParaRPr lang="da-DK" dirty="0"/>
          </a:p>
        </p:txBody>
      </p:sp>
      <p:sp>
        <p:nvSpPr>
          <p:cNvPr id="3" name="Subtitle 2"/>
          <p:cNvSpPr>
            <a:spLocks noGrp="1"/>
          </p:cNvSpPr>
          <p:nvPr>
            <p:ph type="subTitle" idx="1" hasCustomPrompt="1"/>
          </p:nvPr>
        </p:nvSpPr>
        <p:spPr>
          <a:xfrm>
            <a:off x="719138" y="4229309"/>
            <a:ext cx="10752137" cy="1612691"/>
          </a:xfrm>
        </p:spPr>
        <p:txBody>
          <a:bodyPr/>
          <a:lstStyle>
            <a:lvl1pPr marL="0" indent="0" algn="l">
              <a:spcBef>
                <a:spcPts val="0"/>
              </a:spcBef>
              <a:buFont typeface="Arial" panose="020B0604020202020204" pitchFamily="34" charset="0"/>
              <a:buNone/>
              <a:defRPr sz="2400">
                <a:solidFill>
                  <a:schemeClr val="accent2"/>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da-DK" dirty="0"/>
              <a:t>Klik for at tilføje underoverskrift</a:t>
            </a:r>
          </a:p>
        </p:txBody>
      </p:sp>
      <p:sp>
        <p:nvSpPr>
          <p:cNvPr id="8" name="Date Placeholder 7" hidden="1">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1B072D0F-F8F7-4268-A4BD-CBCB050373EA}" type="datetimeFigureOut">
              <a:rPr lang="da-DK" smtClean="0"/>
              <a:t>04-01-2024</a:t>
            </a:fld>
            <a:endParaRPr lang="da-DK"/>
          </a:p>
        </p:txBody>
      </p:sp>
      <p:sp>
        <p:nvSpPr>
          <p:cNvPr id="9" name="Footer Placeholder 8" hidden="1">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7866D275-836D-46EF-AAB3-91AC3329D281}" type="slidenum">
              <a:rPr lang="da-DK" smtClean="0"/>
              <a:t>‹nr.›</a:t>
            </a:fld>
            <a:endParaRPr lang="da-DK"/>
          </a:p>
        </p:txBody>
      </p:sp>
      <p:pic>
        <p:nvPicPr>
          <p:cNvPr id="11" name="Mærke">
            <a:extLst>
              <a:ext uri="{FF2B5EF4-FFF2-40B4-BE49-F238E27FC236}">
                <a16:creationId xmlns:a16="http://schemas.microsoft.com/office/drawing/2014/main" id="{C65B76B5-C798-4CBA-A5E1-8E2E9828E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2075" y="720000"/>
            <a:ext cx="349200" cy="259838"/>
          </a:xfrm>
          <a:prstGeom prst="rect">
            <a:avLst/>
          </a:prstGeom>
        </p:spPr>
      </p:pic>
      <p:pic>
        <p:nvPicPr>
          <p:cNvPr id="12" name="Logo">
            <a:extLst>
              <a:ext uri="{FF2B5EF4-FFF2-40B4-BE49-F238E27FC236}">
                <a16:creationId xmlns:a16="http://schemas.microsoft.com/office/drawing/2014/main" id="{F10069BB-D9BB-49F1-9DAE-425214F58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138" y="6145200"/>
            <a:ext cx="1224295" cy="142242"/>
          </a:xfrm>
          <a:prstGeom prst="rect">
            <a:avLst/>
          </a:prstGeom>
        </p:spPr>
      </p:pic>
    </p:spTree>
    <p:extLst>
      <p:ext uri="{BB962C8B-B14F-4D97-AF65-F5344CB8AC3E}">
        <p14:creationId xmlns:p14="http://schemas.microsoft.com/office/powerpoint/2010/main" val="2357130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Breaker C">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8" y="729897"/>
            <a:ext cx="8064500" cy="2403202"/>
          </a:xfrm>
        </p:spPr>
        <p:txBody>
          <a:bodyPr anchor="b" anchorCtr="0"/>
          <a:lstStyle>
            <a:lvl1pPr algn="l">
              <a:defRPr sz="5500">
                <a:solidFill>
                  <a:schemeClr val="bg1"/>
                </a:solidFill>
              </a:defRPr>
            </a:lvl1pPr>
          </a:lstStyle>
          <a:p>
            <a:r>
              <a:rPr lang="da-DK" noProof="0" dirty="0"/>
              <a:t>Klik for at tilføje titel i op til tre  linjer</a:t>
            </a:r>
            <a:endParaRPr lang="da-DK" dirty="0"/>
          </a:p>
        </p:txBody>
      </p:sp>
      <p:sp>
        <p:nvSpPr>
          <p:cNvPr id="3" name="Subtitle 2"/>
          <p:cNvSpPr>
            <a:spLocks noGrp="1"/>
          </p:cNvSpPr>
          <p:nvPr>
            <p:ph type="subTitle" idx="1" hasCustomPrompt="1"/>
          </p:nvPr>
        </p:nvSpPr>
        <p:spPr>
          <a:xfrm>
            <a:off x="719138" y="3138478"/>
            <a:ext cx="8064499" cy="2703522"/>
          </a:xfrm>
        </p:spPr>
        <p:txBody>
          <a:bodyPr/>
          <a:lstStyle>
            <a:lvl1pPr marL="0" indent="0" algn="l">
              <a:lnSpc>
                <a:spcPct val="83000"/>
              </a:lnSpc>
              <a:spcBef>
                <a:spcPts val="0"/>
              </a:spcBef>
              <a:spcAft>
                <a:spcPts val="0"/>
              </a:spcAft>
              <a:buFont typeface="Arial" panose="020B0604020202020204" pitchFamily="34" charset="0"/>
              <a:buNone/>
              <a:defRPr sz="5500">
                <a:solidFill>
                  <a:schemeClr val="bg1"/>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da-DK" dirty="0"/>
              <a:t>Klik for at  fortsætte titlen i op til fire ekstra linjer i light font</a:t>
            </a:r>
          </a:p>
        </p:txBody>
      </p:sp>
      <p:sp>
        <p:nvSpPr>
          <p:cNvPr id="8" name="Date Placeholder 7" hidden="1">
            <a:extLst>
              <a:ext uri="{FF2B5EF4-FFF2-40B4-BE49-F238E27FC236}">
                <a16:creationId xmlns:a16="http://schemas.microsoft.com/office/drawing/2014/main" id="{91ECBE65-010C-4D94-BF91-EEE143A5516D}"/>
              </a:ext>
            </a:extLst>
          </p:cNvPr>
          <p:cNvSpPr>
            <a:spLocks noGrp="1"/>
          </p:cNvSpPr>
          <p:nvPr>
            <p:ph type="dt" sz="half" idx="10"/>
          </p:nvPr>
        </p:nvSpPr>
        <p:spPr/>
        <p:txBody>
          <a:bodyPr/>
          <a:lstStyle>
            <a:lvl1pPr>
              <a:defRPr>
                <a:solidFill>
                  <a:schemeClr val="bg1"/>
                </a:solidFill>
              </a:defRPr>
            </a:lvl1pPr>
          </a:lstStyle>
          <a:p>
            <a:fld id="{1B072D0F-F8F7-4268-A4BD-CBCB050373EA}" type="datetimeFigureOut">
              <a:rPr lang="da-DK" smtClean="0"/>
              <a:t>04-01-2024</a:t>
            </a:fld>
            <a:endParaRPr lang="da-DK"/>
          </a:p>
        </p:txBody>
      </p:sp>
      <p:sp>
        <p:nvSpPr>
          <p:cNvPr id="9" name="Footer Placeholder 8" hidden="1">
            <a:extLst>
              <a:ext uri="{FF2B5EF4-FFF2-40B4-BE49-F238E27FC236}">
                <a16:creationId xmlns:a16="http://schemas.microsoft.com/office/drawing/2014/main" id="{AF5C669B-1714-4943-9D5E-0E675970ED2E}"/>
              </a:ext>
            </a:extLst>
          </p:cNvPr>
          <p:cNvSpPr>
            <a:spLocks noGrp="1"/>
          </p:cNvSpPr>
          <p:nvPr>
            <p:ph type="ftr" sz="quarter" idx="11"/>
          </p:nvPr>
        </p:nvSpPr>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bg1"/>
                </a:solidFill>
              </a:defRPr>
            </a:lvl1pPr>
          </a:lstStyle>
          <a:p>
            <a:fld id="{7866D275-836D-46EF-AAB3-91AC3329D281}" type="slidenum">
              <a:rPr lang="da-DK" smtClean="0"/>
              <a:t>‹nr.›</a:t>
            </a:fld>
            <a:endParaRPr lang="da-DK"/>
          </a:p>
        </p:txBody>
      </p:sp>
      <p:pic>
        <p:nvPicPr>
          <p:cNvPr id="11" name="Mærke">
            <a:extLst>
              <a:ext uri="{FF2B5EF4-FFF2-40B4-BE49-F238E27FC236}">
                <a16:creationId xmlns:a16="http://schemas.microsoft.com/office/drawing/2014/main" id="{C65B76B5-C798-4CBA-A5E1-8E2E9828E2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2075" y="720000"/>
            <a:ext cx="349200" cy="259838"/>
          </a:xfrm>
          <a:prstGeom prst="rect">
            <a:avLst/>
          </a:prstGeom>
        </p:spPr>
      </p:pic>
      <p:pic>
        <p:nvPicPr>
          <p:cNvPr id="12" name="Logo">
            <a:extLst>
              <a:ext uri="{FF2B5EF4-FFF2-40B4-BE49-F238E27FC236}">
                <a16:creationId xmlns:a16="http://schemas.microsoft.com/office/drawing/2014/main" id="{F10069BB-D9BB-49F1-9DAE-425214F582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138" y="6145200"/>
            <a:ext cx="1224295" cy="142242"/>
          </a:xfrm>
          <a:prstGeom prst="rect">
            <a:avLst/>
          </a:prstGeom>
        </p:spPr>
      </p:pic>
    </p:spTree>
    <p:extLst>
      <p:ext uri="{BB962C8B-B14F-4D97-AF65-F5344CB8AC3E}">
        <p14:creationId xmlns:p14="http://schemas.microsoft.com/office/powerpoint/2010/main" val="366139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8" y="720725"/>
            <a:ext cx="6336000" cy="3807208"/>
          </a:xfrm>
        </p:spPr>
        <p:txBody>
          <a:bodyPr anchor="b" anchorCtr="0"/>
          <a:lstStyle>
            <a:lvl1pPr algn="l">
              <a:defRPr sz="5500">
                <a:solidFill>
                  <a:schemeClr val="accent1"/>
                </a:solidFill>
              </a:defRPr>
            </a:lvl1pPr>
          </a:lstStyle>
          <a:p>
            <a:r>
              <a:rPr lang="da-DK" noProof="0" dirty="0"/>
              <a:t>Klik for at tilføje titel </a:t>
            </a:r>
            <a:endParaRPr lang="da-DK" dirty="0"/>
          </a:p>
        </p:txBody>
      </p:sp>
      <p:sp>
        <p:nvSpPr>
          <p:cNvPr id="3" name="Subtitle 2"/>
          <p:cNvSpPr>
            <a:spLocks noGrp="1"/>
          </p:cNvSpPr>
          <p:nvPr>
            <p:ph type="subTitle" idx="1" hasCustomPrompt="1"/>
          </p:nvPr>
        </p:nvSpPr>
        <p:spPr>
          <a:xfrm>
            <a:off x="719138" y="4919572"/>
            <a:ext cx="6336000" cy="922428"/>
          </a:xfrm>
        </p:spPr>
        <p:txBody>
          <a:bodyPr/>
          <a:lstStyle>
            <a:lvl1pPr marL="0" indent="0" algn="l">
              <a:spcBef>
                <a:spcPts val="0"/>
              </a:spcBef>
              <a:spcAft>
                <a:spcPts val="0"/>
              </a:spcAft>
              <a:buFont typeface="Arial" panose="020B0604020202020204" pitchFamily="34" charset="0"/>
              <a:buNone/>
              <a:defRPr sz="2400">
                <a:solidFill>
                  <a:schemeClr val="accent3"/>
                </a:solidFill>
              </a:defRPr>
            </a:lvl1pPr>
            <a:lvl2pPr marL="0" indent="0" algn="l">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tabLst/>
              <a:defRPr sz="2000">
                <a:solidFill>
                  <a:schemeClr val="bg1"/>
                </a:solidFill>
              </a:defRPr>
            </a:lvl9pPr>
          </a:lstStyle>
          <a:p>
            <a:r>
              <a:rPr lang="da-DK" dirty="0"/>
              <a:t>Klik for at tilføje underoverskrift i to-tre linjer</a:t>
            </a:r>
          </a:p>
        </p:txBody>
      </p:sp>
      <p:sp>
        <p:nvSpPr>
          <p:cNvPr id="6" name="Date Placeholder 5" hidden="1">
            <a:extLst>
              <a:ext uri="{FF2B5EF4-FFF2-40B4-BE49-F238E27FC236}">
                <a16:creationId xmlns:a16="http://schemas.microsoft.com/office/drawing/2014/main" id="{3EA44417-E97B-4BAE-9654-817A1DA17D2E}"/>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7" name="Footer Placeholder 6" hidden="1">
            <a:extLst>
              <a:ext uri="{FF2B5EF4-FFF2-40B4-BE49-F238E27FC236}">
                <a16:creationId xmlns:a16="http://schemas.microsoft.com/office/drawing/2014/main" id="{83FF8E5C-AA36-4256-A695-5D2401FDCFF8}"/>
              </a:ext>
            </a:extLst>
          </p:cNvPr>
          <p:cNvSpPr>
            <a:spLocks noGrp="1"/>
          </p:cNvSpPr>
          <p:nvPr>
            <p:ph type="ftr" sz="quarter" idx="11"/>
          </p:nvPr>
        </p:nvSpPr>
        <p:spPr/>
        <p:txBody>
          <a:bodyPr/>
          <a:lstStyle/>
          <a:p>
            <a:endParaRPr lang="da-DK"/>
          </a:p>
        </p:txBody>
      </p:sp>
      <p:sp>
        <p:nvSpPr>
          <p:cNvPr id="13" name="Slide Number Placeholder 12">
            <a:extLst>
              <a:ext uri="{FF2B5EF4-FFF2-40B4-BE49-F238E27FC236}">
                <a16:creationId xmlns:a16="http://schemas.microsoft.com/office/drawing/2014/main" id="{A4B7EEF9-9826-4A51-A2CB-D4DB1C1BA44E}"/>
              </a:ext>
            </a:extLst>
          </p:cNvPr>
          <p:cNvSpPr>
            <a:spLocks noGrp="1"/>
          </p:cNvSpPr>
          <p:nvPr>
            <p:ph type="sldNum" sz="quarter" idx="12"/>
          </p:nvPr>
        </p:nvSpPr>
        <p:spPr/>
        <p:txBody>
          <a:bodyPr/>
          <a:lstStyle/>
          <a:p>
            <a:fld id="{7866D275-836D-46EF-AAB3-91AC3329D281}" type="slidenum">
              <a:rPr lang="da-DK" smtClean="0"/>
              <a:t>‹nr.›</a:t>
            </a:fld>
            <a:endParaRPr lang="da-DK"/>
          </a:p>
        </p:txBody>
      </p:sp>
      <p:sp>
        <p:nvSpPr>
          <p:cNvPr id="15" name="Content Placeholder 14">
            <a:extLst>
              <a:ext uri="{FF2B5EF4-FFF2-40B4-BE49-F238E27FC236}">
                <a16:creationId xmlns:a16="http://schemas.microsoft.com/office/drawing/2014/main" id="{B91D09C4-7C50-4071-A8D4-0D02E14FF4FB}"/>
              </a:ext>
            </a:extLst>
          </p:cNvPr>
          <p:cNvSpPr>
            <a:spLocks noGrp="1"/>
          </p:cNvSpPr>
          <p:nvPr>
            <p:ph sz="quarter" idx="13" hasCustomPrompt="1"/>
          </p:nvPr>
        </p:nvSpPr>
        <p:spPr>
          <a:xfrm>
            <a:off x="7178565" y="719138"/>
            <a:ext cx="4292709" cy="5418137"/>
          </a:xfrm>
        </p:spPr>
        <p:txBody>
          <a:bodyPr anchor="t" anchorCtr="0"/>
          <a:lstStyle>
            <a:lvl1pPr marL="0" indent="0">
              <a:buNone/>
              <a:defRPr/>
            </a:lvl1pPr>
            <a:lvl2pPr marL="216000" indent="0">
              <a:buNone/>
              <a:defRPr/>
            </a:lvl2pPr>
          </a:lstStyle>
          <a:p>
            <a:pPr lvl="0"/>
            <a:r>
              <a:rPr lang="da-DK" dirty="0"/>
              <a:t>Indsæt ikon</a:t>
            </a:r>
          </a:p>
        </p:txBody>
      </p:sp>
    </p:spTree>
    <p:extLst>
      <p:ext uri="{BB962C8B-B14F-4D97-AF65-F5344CB8AC3E}">
        <p14:creationId xmlns:p14="http://schemas.microsoft.com/office/powerpoint/2010/main" val="437971361"/>
      </p:ext>
    </p:extLst>
  </p:cSld>
  <p:clrMapOvr>
    <a:masterClrMapping/>
  </p:clrMapOvr>
  <p:extLst>
    <p:ext uri="{DCECCB84-F9BA-43D5-87BE-67443E8EF086}">
      <p15:sldGuideLst xmlns:p15="http://schemas.microsoft.com/office/powerpoint/2012/main">
        <p15:guide id="1" pos="4445">
          <p15:clr>
            <a:srgbClr val="FBAE40"/>
          </p15:clr>
        </p15:guide>
        <p15:guide id="2" pos="4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titel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endParaRPr lang="da-DK" dirty="0"/>
          </a:p>
        </p:txBody>
      </p:sp>
      <p:sp>
        <p:nvSpPr>
          <p:cNvPr id="6" name="Date Placeholder 5" hidden="1">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7" name="Footer Placeholder 6" hidden="1">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1914194303"/>
      </p:ext>
    </p:extLst>
  </p:cSld>
  <p:clrMapOvr>
    <a:masterClrMapping/>
  </p:clrMapOvr>
  <p:extLst>
    <p:ext uri="{DCECCB84-F9BA-43D5-87BE-67443E8EF086}">
      <p15:sldGuideLst xmlns:p15="http://schemas.microsoft.com/office/powerpoint/2012/main">
        <p15:guide id="1" pos="449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n titel B">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6C62486-14E0-4B3A-A303-5B625FB9B1D6}"/>
              </a:ext>
            </a:extLst>
          </p:cNvPr>
          <p:cNvSpPr>
            <a:spLocks noGrp="1"/>
          </p:cNvSpPr>
          <p:nvPr>
            <p:ph type="title" hasCustomPrompt="1"/>
          </p:nvPr>
        </p:nvSpPr>
        <p:spPr>
          <a:xfrm>
            <a:off x="719139" y="692604"/>
            <a:ext cx="6408736" cy="1296698"/>
          </a:xfrm>
        </p:spPr>
        <p:txBody>
          <a:bodyPr/>
          <a:lstStyle>
            <a:lvl1pPr>
              <a:defRPr sz="3100"/>
            </a:lvl1pPr>
          </a:lstStyle>
          <a:p>
            <a:r>
              <a:rPr lang="da-DK" noProof="0" dirty="0"/>
              <a:t>Klik for at tilføje titel i op til tre linjer</a:t>
            </a:r>
          </a:p>
        </p:txBody>
      </p:sp>
      <p:sp>
        <p:nvSpPr>
          <p:cNvPr id="6" name="Date Placeholder 5" hidden="1">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7" name="Footer Placeholder 6" hidden="1">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da-DK"/>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25160369"/>
      </p:ext>
    </p:extLst>
  </p:cSld>
  <p:clrMapOvr>
    <a:masterClrMapping/>
  </p:clrMapOvr>
  <p:extLst>
    <p:ext uri="{DCECCB84-F9BA-43D5-87BE-67443E8EF086}">
      <p15:sldGuideLst xmlns:p15="http://schemas.microsoft.com/office/powerpoint/2012/main">
        <p15:guide id="1" pos="449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6518F144-C552-47DE-B37E-F764CB8D02BC}"/>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6" name="Footer Placeholder 5" hidden="1">
            <a:extLst>
              <a:ext uri="{FF2B5EF4-FFF2-40B4-BE49-F238E27FC236}">
                <a16:creationId xmlns:a16="http://schemas.microsoft.com/office/drawing/2014/main" id="{8959BE18-6820-417E-88D1-C143F846218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F8EC8840-13BA-406D-AE15-E96701F6DEC6}"/>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148004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Forside B">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7" y="738773"/>
            <a:ext cx="10752138" cy="4000780"/>
          </a:xfrm>
        </p:spPr>
        <p:txBody>
          <a:bodyPr anchor="b"/>
          <a:lstStyle>
            <a:lvl1pPr algn="l">
              <a:lnSpc>
                <a:spcPct val="75000"/>
              </a:lnSpc>
              <a:defRPr sz="13000">
                <a:solidFill>
                  <a:schemeClr val="bg1"/>
                </a:solidFill>
              </a:defRPr>
            </a:lvl1pPr>
          </a:lstStyle>
          <a:p>
            <a:r>
              <a:rPr lang="da-DK" dirty="0"/>
              <a:t>Titel +shift og stjerne=* </a:t>
            </a:r>
          </a:p>
        </p:txBody>
      </p:sp>
      <p:sp>
        <p:nvSpPr>
          <p:cNvPr id="3" name="Subtitle 2"/>
          <p:cNvSpPr>
            <a:spLocks noGrp="1"/>
          </p:cNvSpPr>
          <p:nvPr>
            <p:ph type="subTitle" idx="1" hasCustomPrompt="1"/>
          </p:nvPr>
        </p:nvSpPr>
        <p:spPr>
          <a:xfrm>
            <a:off x="719137" y="4719917"/>
            <a:ext cx="8064501" cy="1122083"/>
          </a:xfrm>
        </p:spPr>
        <p:txBody>
          <a:bodyPr/>
          <a:lstStyle>
            <a:lvl1pPr marL="0" indent="0" algn="l">
              <a:lnSpc>
                <a:spcPct val="83000"/>
              </a:lnSpc>
              <a:spcBef>
                <a:spcPts val="0"/>
              </a:spcBef>
              <a:buFont typeface="Arial" panose="020B0604020202020204" pitchFamily="34" charset="0"/>
              <a:buChar char="​"/>
              <a:defRPr sz="3100">
                <a:solidFill>
                  <a:schemeClr val="accent3"/>
                </a:solidFill>
                <a:latin typeface="Italian Plate No2 Expanded" panose="020B0505000000020004" pitchFamily="34" charset="0"/>
              </a:defRPr>
            </a:lvl1pPr>
            <a:lvl2pPr marL="0" indent="0" algn="l">
              <a:buFont typeface="Arial" panose="020B0604020202020204" pitchFamily="34" charset="0"/>
              <a:buNone/>
              <a:defRPr sz="13000">
                <a:solidFill>
                  <a:schemeClr val="bg2"/>
                </a:solidFill>
              </a:defRPr>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Underoverskrift i op til tre linjer</a:t>
            </a:r>
          </a:p>
        </p:txBody>
      </p:sp>
      <p:pic>
        <p:nvPicPr>
          <p:cNvPr id="10" name="Graphic 9">
            <a:extLst>
              <a:ext uri="{FF2B5EF4-FFF2-40B4-BE49-F238E27FC236}">
                <a16:creationId xmlns:a16="http://schemas.microsoft.com/office/drawing/2014/main" id="{22E15666-313B-4581-BF7B-ED8EA2641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7" y="6041736"/>
            <a:ext cx="2088000" cy="242590"/>
          </a:xfrm>
          <a:prstGeom prst="rect">
            <a:avLst/>
          </a:prstGeom>
        </p:spPr>
      </p:pic>
      <p:sp>
        <p:nvSpPr>
          <p:cNvPr id="14" name="Date Placeholder 2">
            <a:extLst>
              <a:ext uri="{FF2B5EF4-FFF2-40B4-BE49-F238E27FC236}">
                <a16:creationId xmlns:a16="http://schemas.microsoft.com/office/drawing/2014/main" id="{3AD2B5F0-D156-405A-8C92-23600B11522E}"/>
              </a:ext>
            </a:extLst>
          </p:cNvPr>
          <p:cNvSpPr>
            <a:spLocks noGrp="1"/>
          </p:cNvSpPr>
          <p:nvPr>
            <p:ph type="dt" sz="half" idx="10"/>
          </p:nvPr>
        </p:nvSpPr>
        <p:spPr>
          <a:xfrm>
            <a:off x="0" y="6858000"/>
            <a:ext cx="0" cy="0"/>
          </a:xfrm>
        </p:spPr>
        <p:txBody>
          <a:bodyPr/>
          <a:lstStyle>
            <a:lvl1pPr>
              <a:defRPr>
                <a:noFill/>
              </a:defRPr>
            </a:lvl1pPr>
          </a:lstStyle>
          <a:p>
            <a:fld id="{1B072D0F-F8F7-4268-A4BD-CBCB050373EA}" type="datetimeFigureOut">
              <a:rPr lang="da-DK" smtClean="0"/>
              <a:t>04-01-2024</a:t>
            </a:fld>
            <a:endParaRPr lang="da-DK"/>
          </a:p>
        </p:txBody>
      </p:sp>
      <p:sp>
        <p:nvSpPr>
          <p:cNvPr id="15" name="Footer Placeholder 3">
            <a:extLst>
              <a:ext uri="{FF2B5EF4-FFF2-40B4-BE49-F238E27FC236}">
                <a16:creationId xmlns:a16="http://schemas.microsoft.com/office/drawing/2014/main" id="{6EE00F49-4F41-4C9B-8FD6-9BF96F01D674}"/>
              </a:ext>
            </a:extLst>
          </p:cNvPr>
          <p:cNvSpPr>
            <a:spLocks noGrp="1"/>
          </p:cNvSpPr>
          <p:nvPr>
            <p:ph type="ftr" sz="quarter" idx="11"/>
          </p:nvPr>
        </p:nvSpPr>
        <p:spPr>
          <a:xfrm>
            <a:off x="0" y="6858000"/>
            <a:ext cx="0" cy="0"/>
          </a:xfrm>
        </p:spPr>
        <p:txBody>
          <a:bodyPr/>
          <a:lstStyle>
            <a:lvl1pPr>
              <a:defRPr>
                <a:noFill/>
              </a:defRPr>
            </a:lvl1pPr>
          </a:lstStyle>
          <a:p>
            <a:endParaRPr lang="da-DK"/>
          </a:p>
        </p:txBody>
      </p:sp>
      <p:sp>
        <p:nvSpPr>
          <p:cNvPr id="16" name="Slide Number Placeholder 4">
            <a:extLst>
              <a:ext uri="{FF2B5EF4-FFF2-40B4-BE49-F238E27FC236}">
                <a16:creationId xmlns:a16="http://schemas.microsoft.com/office/drawing/2014/main" id="{51E7F59E-73E1-4E35-BCDE-1813D5B91911}"/>
              </a:ext>
            </a:extLst>
          </p:cNvPr>
          <p:cNvSpPr>
            <a:spLocks noGrp="1"/>
          </p:cNvSpPr>
          <p:nvPr>
            <p:ph type="sldNum" sz="quarter" idx="12"/>
          </p:nvPr>
        </p:nvSpPr>
        <p:spPr>
          <a:xfrm flipV="1">
            <a:off x="0" y="6858000"/>
            <a:ext cx="0" cy="0"/>
          </a:xfr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2923867367"/>
      </p:ext>
    </p:extLst>
  </p:cSld>
  <p:clrMapOvr>
    <a:masterClrMapping/>
  </p:clrMapOvr>
  <p:extLst>
    <p:ext uri="{DCECCB84-F9BA-43D5-87BE-67443E8EF086}">
      <p15:sldGuideLst xmlns:p15="http://schemas.microsoft.com/office/powerpoint/2012/main">
        <p15:guide id="1" pos="55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rugerguide  ">
    <p:spTree>
      <p:nvGrpSpPr>
        <p:cNvPr id="1" name=""/>
        <p:cNvGrpSpPr/>
        <p:nvPr/>
      </p:nvGrpSpPr>
      <p:grpSpPr>
        <a:xfrm>
          <a:off x="0" y="0"/>
          <a:ext cx="0" cy="0"/>
          <a:chOff x="0" y="0"/>
          <a:chExt cx="0" cy="0"/>
        </a:xfrm>
      </p:grpSpPr>
      <p:sp>
        <p:nvSpPr>
          <p:cNvPr id="9" name="Fast overskrift"/>
          <p:cNvSpPr txBox="1"/>
          <p:nvPr/>
        </p:nvSpPr>
        <p:spPr>
          <a:xfrm>
            <a:off x="719139" y="719137"/>
            <a:ext cx="10926324" cy="559069"/>
          </a:xfrm>
          <a:prstGeom prst="rect">
            <a:avLst/>
          </a:prstGeom>
          <a:noFill/>
        </p:spPr>
        <p:txBody>
          <a:bodyPr wrap="square" lIns="0" tIns="0" rIns="0" bIns="0" rtlCol="0" anchor="t" anchorCtr="0">
            <a:noAutofit/>
          </a:bodyPr>
          <a:lstStyle/>
          <a:p>
            <a:r>
              <a:rPr lang="da-DK" sz="3200" b="0" noProof="1">
                <a:solidFill>
                  <a:schemeClr val="accent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p:nvSpPr>
        <p:spPr bwMode="auto">
          <a:xfrm>
            <a:off x="719137" y="1814677"/>
            <a:ext cx="2687637"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j-lt"/>
                <a:cs typeface="Arial" panose="020B0604020202020204" pitchFamily="34" charset="0"/>
              </a:rPr>
              <a:t>Typografier</a:t>
            </a:r>
            <a:endParaRPr lang="da-DK" altLang="da-DK" sz="1600" b="0" noProof="1">
              <a:solidFill>
                <a:schemeClr val="tx1"/>
              </a:solidFill>
              <a:latin typeface="+mj-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j-lt"/>
                <a:cs typeface="Arial" panose="020B0604020202020204" pitchFamily="34" charset="0"/>
              </a:rPr>
              <a:t>TAB</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for at gå frem i tekst-niveauer. Klik</a:t>
            </a:r>
            <a:r>
              <a:rPr lang="da-DK" altLang="da-DK" sz="900" b="0" noProof="1">
                <a:solidFill>
                  <a:schemeClr val="tx1"/>
                </a:solidFill>
                <a:latin typeface="+mj-lt"/>
                <a:cs typeface="Arial" panose="020B0604020202020204" pitchFamily="34" charset="0"/>
              </a:rPr>
              <a:t> </a:t>
            </a:r>
            <a:r>
              <a:rPr lang="da-DK" altLang="da-DK" sz="900" b="1" noProof="1">
                <a:solidFill>
                  <a:schemeClr val="tx1"/>
                </a:solidFill>
                <a:latin typeface="+mj-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a:t>
            </a:r>
            <a:r>
              <a:rPr lang="da-DK" altLang="da-DK" sz="900" b="0" noProof="1">
                <a:solidFill>
                  <a:schemeClr val="tx1"/>
                </a:solidFill>
                <a:latin typeface="+mj-lt"/>
                <a:cs typeface="Arial" panose="020B0604020202020204" pitchFamily="34" charset="0"/>
              </a:rPr>
              <a:t> </a:t>
            </a:r>
            <a:r>
              <a:rPr lang="da-DK" altLang="da-DK" sz="900" b="1" noProof="1">
                <a:solidFill>
                  <a:schemeClr val="tx1"/>
                </a:solidFill>
                <a:latin typeface="+mj-lt"/>
                <a:cs typeface="Arial" panose="020B0604020202020204" pitchFamily="34" charset="0"/>
              </a:rPr>
              <a:t>TAB</a:t>
            </a:r>
            <a:r>
              <a:rPr lang="da-DK" altLang="da-DK" sz="900" b="0" noProof="1">
                <a:solidFill>
                  <a:schemeClr val="tx1"/>
                </a:solidFill>
                <a:latin typeface="+mj-lt"/>
                <a:cs typeface="Arial" panose="020B0604020202020204" pitchFamily="34" charset="0"/>
              </a:rPr>
              <a:t> </a:t>
            </a:r>
            <a:r>
              <a:rPr lang="da-DK" altLang="da-DK" sz="900" b="0" noProof="1">
                <a:solidFill>
                  <a:schemeClr val="tx1"/>
                </a:solidFill>
                <a:latin typeface="+mn-lt"/>
                <a:cs typeface="Arial" panose="020B0604020202020204" pitchFamily="34" charset="0"/>
              </a:rPr>
              <a:t>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j-lt"/>
                <a:cs typeface="Arial" panose="020B0604020202020204" pitchFamily="34" charset="0"/>
              </a:rPr>
              <a:t>SHIFT+TAB</a:t>
            </a:r>
            <a:endParaRPr lang="da-DK" altLang="da-DK" sz="900" b="0" noProof="1">
              <a:solidFill>
                <a:schemeClr val="tx1"/>
              </a:solidFill>
              <a:latin typeface="+mj-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j-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j-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0" noProof="1">
                <a:latin typeface="+mj-lt"/>
                <a:cs typeface="Arial" panose="020B0604020202020204" pitchFamily="34" charset="0"/>
              </a:rPr>
              <a:t>TIP: Brug</a:t>
            </a:r>
            <a:r>
              <a:rPr lang="da-DK" sz="900" b="0" baseline="0" noProof="1">
                <a:latin typeface="+mj-lt"/>
                <a:cs typeface="Arial" panose="020B0604020202020204" pitchFamily="34" charset="0"/>
              </a:rPr>
              <a:t> bullet knappen</a:t>
            </a:r>
            <a:endParaRPr lang="da-DK" sz="900" b="0" noProof="1">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j-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j-lt"/>
                <a:cs typeface="Arial" panose="020B0604020202020204" pitchFamily="34" charset="0"/>
              </a:rPr>
              <a:t>Nyt </a:t>
            </a:r>
            <a:r>
              <a:rPr lang="da-DK" altLang="da-DK" sz="900" b="0" noProof="1">
                <a:solidFill>
                  <a:schemeClr val="tx1"/>
                </a:solidFill>
                <a:latin typeface="+mj-lt"/>
                <a:cs typeface="Arial" panose="020B0604020202020204" pitchFamily="34" charset="0"/>
              </a:rPr>
              <a:t>Slide</a:t>
            </a:r>
            <a:r>
              <a:rPr lang="da-DK" altLang="da-DK" sz="900" b="1" noProof="1">
                <a:solidFill>
                  <a:schemeClr val="tx1"/>
                </a:solidFill>
                <a:latin typeface="+mj-lt"/>
                <a:cs typeface="Arial" panose="020B0604020202020204" pitchFamily="34" charset="0"/>
              </a:rPr>
              <a:t> </a:t>
            </a:r>
            <a:r>
              <a:rPr lang="da-DK" altLang="da-DK" sz="900" b="0" noProof="1">
                <a:solidFill>
                  <a:schemeClr val="tx1"/>
                </a:solidFill>
                <a:latin typeface="+mn-lt"/>
                <a:cs typeface="Arial" panose="020B0604020202020204" pitchFamily="34" charset="0"/>
              </a:rPr>
              <a:t>i </a:t>
            </a:r>
            <a:r>
              <a:rPr lang="da-DK" altLang="da-DK" sz="900" b="0" noProof="1">
                <a:solidFill>
                  <a:schemeClr val="tx1"/>
                </a:solidFill>
                <a:latin typeface="+mj-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j-lt"/>
                <a:cs typeface="Arial" panose="020B0604020202020204" pitchFamily="34" charset="0"/>
              </a:rPr>
              <a:t>Ændre layout</a:t>
            </a:r>
            <a:endParaRPr lang="da-DK" altLang="da-DK" sz="900" b="0" noProof="1">
              <a:solidFill>
                <a:schemeClr val="tx1"/>
              </a:solidFill>
              <a:latin typeface="+mj-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j-lt"/>
                <a:cs typeface="Arial" panose="020B0604020202020204" pitchFamily="34" charset="0"/>
              </a:rPr>
              <a:t>Layout</a:t>
            </a:r>
            <a:r>
              <a:rPr lang="da-DK" altLang="da-DK" sz="900" b="0" baseline="0" noProof="1">
                <a:solidFill>
                  <a:schemeClr val="tx1"/>
                </a:solidFill>
                <a:latin typeface="+mj-lt"/>
                <a:cs typeface="Arial" panose="020B0604020202020204" pitchFamily="34" charset="0"/>
              </a:rPr>
              <a:t> </a:t>
            </a:r>
            <a:r>
              <a:rPr lang="da-DK" altLang="da-DK" sz="900" b="0" baseline="0" noProof="1">
                <a:solidFill>
                  <a:schemeClr val="tx1"/>
                </a:solidFill>
                <a:latin typeface="+mn-lt"/>
                <a:cs typeface="Arial" panose="020B0604020202020204" pitchFamily="34" charset="0"/>
              </a:rPr>
              <a:t>for at få vist en dropdown menu af mulige slides layout</a:t>
            </a:r>
          </a:p>
          <a:p>
            <a:pPr fontAlgn="auto">
              <a:spcBef>
                <a:spcPts val="1200"/>
              </a:spcBef>
              <a:spcAft>
                <a:spcPts val="600"/>
              </a:spcAft>
              <a:buFont typeface="+mj-lt"/>
              <a:buNone/>
              <a:defRPr/>
            </a:pPr>
            <a:r>
              <a:rPr lang="da-DK" sz="900" b="1" noProof="1">
                <a:solidFill>
                  <a:schemeClr val="tx1"/>
                </a:solidFill>
                <a:latin typeface="+mj-lt"/>
                <a:cs typeface="Arial" panose="020B0604020202020204" pitchFamily="34" charset="0"/>
              </a:rPr>
              <a:t>Nulstil slide</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j-lt"/>
                <a:cs typeface="Arial" panose="020B0604020202020204" pitchFamily="34" charset="0"/>
              </a:rPr>
              <a:t>Nulstil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j-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nulstille placering, størrelse og formatering af pladsholdere til layoutets oprindelige design</a:t>
            </a: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p:nvSpPr>
        <p:spPr bwMode="auto">
          <a:xfrm>
            <a:off x="4677879" y="1814677"/>
            <a:ext cx="2687637"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j-lt"/>
                <a:cs typeface="Arial" panose="020B0604020202020204" pitchFamily="34" charset="0"/>
              </a:rPr>
              <a:t>Billeder</a:t>
            </a:r>
            <a:endParaRPr lang="da-DK" sz="1600" b="1" noProof="1">
              <a:solidFill>
                <a:schemeClr val="tx1"/>
              </a:solidFill>
              <a:latin typeface="+mj-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og vælg </a:t>
            </a:r>
            <a:r>
              <a:rPr lang="da-DK" altLang="da-DK" sz="900" b="1" noProof="1">
                <a:solidFill>
                  <a:schemeClr val="tx1"/>
                </a:solidFill>
                <a:latin typeface="+mj-lt"/>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mj-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j-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j-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fokus/størrelse</a:t>
            </a:r>
          </a:p>
          <a:p>
            <a:pPr eaLnBrk="1" hangingPunct="1">
              <a:spcAft>
                <a:spcPts val="600"/>
              </a:spcAft>
              <a:defRPr/>
            </a:pPr>
            <a:r>
              <a:rPr lang="da-DK" altLang="da-DK" sz="900" b="1" noProof="1">
                <a:solidFill>
                  <a:schemeClr val="tx1"/>
                </a:solidFill>
                <a:latin typeface="+mj-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j-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j-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j-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p:nvSpPr>
        <p:spPr bwMode="auto">
          <a:xfrm>
            <a:off x="8076213" y="1814677"/>
            <a:ext cx="2689200"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j-lt"/>
                <a:cs typeface="Arial" panose="020B0604020202020204" pitchFamily="34" charset="0"/>
              </a:rPr>
              <a:t>Sidehoved &amp; -fod</a:t>
            </a:r>
            <a:endParaRPr lang="da-DK" altLang="da-DK" sz="1600" b="0" noProof="1">
              <a:solidFill>
                <a:schemeClr val="tx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j-lt"/>
                <a:cs typeface="Arial" panose="020B0604020202020204" pitchFamily="34" charset="0"/>
              </a:rPr>
              <a:t>Sidehoved og Sidefod</a:t>
            </a:r>
            <a:r>
              <a:rPr lang="da-DK" altLang="da-DK" sz="900" b="0" noProof="1">
                <a:solidFill>
                  <a:schemeClr val="tx1"/>
                </a:solidFill>
                <a:latin typeface="+mj-lt"/>
                <a:cs typeface="Arial" panose="020B0604020202020204" pitchFamily="34" charset="0"/>
              </a:rPr>
              <a:t> </a:t>
            </a:r>
            <a:r>
              <a:rPr lang="da-DK" altLang="da-DK" sz="900" b="0" noProof="1">
                <a:solidFill>
                  <a:schemeClr val="tx1"/>
                </a:solidFill>
                <a:latin typeface="+mn-lt"/>
                <a:cs typeface="Arial" panose="020B0604020202020204" pitchFamily="34" charset="0"/>
              </a:rPr>
              <a:t>i fanen </a:t>
            </a:r>
            <a:r>
              <a:rPr lang="da-DK" altLang="da-DK" sz="900" b="1" noProof="1">
                <a:solidFill>
                  <a:schemeClr val="tx1"/>
                </a:solidFill>
                <a:latin typeface="+mj-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j-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j-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j-lt"/>
                <a:cs typeface="Arial" panose="020B0604020202020204" pitchFamily="34" charset="0"/>
              </a:rPr>
              <a:t>Hjælpelinjer</a:t>
            </a:r>
            <a:endParaRPr lang="da-DK" sz="1600" b="1" noProof="1">
              <a:solidFill>
                <a:schemeClr val="tx1"/>
              </a:solidFill>
              <a:latin typeface="+mj-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j-lt"/>
                <a:cs typeface="Arial" panose="020B0604020202020204" pitchFamily="34" charset="0"/>
              </a:rPr>
              <a:t>Vis</a:t>
            </a:r>
            <a:r>
              <a:rPr lang="da-DK" altLang="da-DK" sz="900" b="1" noProof="1">
                <a:solidFill>
                  <a:schemeClr val="tx1"/>
                </a:solidFill>
                <a:latin typeface="+mn-lt"/>
                <a:cs typeface="Arial" panose="020B0604020202020204" pitchFamily="34" charset="0"/>
              </a:rPr>
              <a:t>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j-lt"/>
                <a:cs typeface="Arial" panose="020B0604020202020204" pitchFamily="34" charset="0"/>
              </a:rPr>
              <a:t>Hjælpelinjer</a:t>
            </a:r>
          </a:p>
          <a:p>
            <a:pPr eaLnBrk="1" hangingPunct="1">
              <a:spcAft>
                <a:spcPts val="600"/>
              </a:spcAft>
              <a:defRPr/>
            </a:pPr>
            <a:br>
              <a:rPr lang="da-DK" altLang="da-DK" sz="900" b="1" noProof="1">
                <a:solidFill>
                  <a:schemeClr val="tx1"/>
                </a:solidFill>
                <a:latin typeface="+mj-lt"/>
                <a:cs typeface="Arial" panose="020B0604020202020204" pitchFamily="34" charset="0"/>
              </a:rPr>
            </a:br>
            <a:r>
              <a:rPr lang="da-DK" altLang="da-DK" sz="900" b="1" noProof="1">
                <a:solidFill>
                  <a:schemeClr val="tx1"/>
                </a:solidFill>
                <a:latin typeface="+mj-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j-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j-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 over til en ny)</a:t>
            </a:r>
          </a:p>
          <a:p>
            <a:pPr eaLnBrk="1" hangingPunct="1">
              <a:spcAft>
                <a:spcPts val="600"/>
              </a:spcAft>
              <a:defRPr/>
            </a:pPr>
            <a:r>
              <a:rPr lang="da-DK" altLang="da-DK" sz="900" b="0" noProof="1">
                <a:solidFill>
                  <a:schemeClr val="tx1"/>
                </a:solidFill>
                <a:latin typeface="+mj-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p:nvPicPr>
        <p:blipFill>
          <a:blip r:embed="rId2"/>
          <a:stretch>
            <a:fillRect/>
          </a:stretch>
        </p:blipFill>
        <p:spPr>
          <a:xfrm>
            <a:off x="3452926" y="3286143"/>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p:nvPicPr>
        <p:blipFill rotWithShape="1">
          <a:blip r:embed="rId3"/>
          <a:srcRect l="3901" t="45142" r="62601" b="9046"/>
          <a:stretch/>
        </p:blipFill>
        <p:spPr>
          <a:xfrm>
            <a:off x="7152738" y="2059218"/>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p:nvPicPr>
        <p:blipFill>
          <a:blip r:embed="rId4"/>
          <a:stretch>
            <a:fillRect/>
          </a:stretch>
        </p:blipFill>
        <p:spPr>
          <a:xfrm>
            <a:off x="3458373" y="422333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p:nvPicPr>
        <p:blipFill rotWithShape="1">
          <a:blip r:embed="rId5"/>
          <a:srcRect l="3031"/>
          <a:stretch/>
        </p:blipFill>
        <p:spPr>
          <a:xfrm>
            <a:off x="3448758" y="5579794"/>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p:nvPicPr>
        <p:blipFill>
          <a:blip r:embed="rId6"/>
          <a:stretch>
            <a:fillRect/>
          </a:stretch>
        </p:blipFill>
        <p:spPr>
          <a:xfrm>
            <a:off x="7171581" y="285948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p:nvPicPr>
        <p:blipFill>
          <a:blip r:embed="rId7"/>
          <a:stretch>
            <a:fillRect/>
          </a:stretch>
        </p:blipFill>
        <p:spPr>
          <a:xfrm>
            <a:off x="3453467" y="2744494"/>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p:nvPicPr>
        <p:blipFill>
          <a:blip r:embed="rId8"/>
          <a:stretch>
            <a:fillRect/>
          </a:stretch>
        </p:blipFill>
        <p:spPr>
          <a:xfrm>
            <a:off x="3459347" y="4921193"/>
            <a:ext cx="475428" cy="176762"/>
          </a:xfrm>
          <a:prstGeom prst="rect">
            <a:avLst/>
          </a:prstGeom>
        </p:spPr>
      </p:pic>
      <p:sp>
        <p:nvSpPr>
          <p:cNvPr id="13" name="Date Placeholder 2">
            <a:extLst>
              <a:ext uri="{FF2B5EF4-FFF2-40B4-BE49-F238E27FC236}">
                <a16:creationId xmlns:a16="http://schemas.microsoft.com/office/drawing/2014/main" id="{FE144B25-65E8-4B08-8EDD-1A9B2F806C04}"/>
              </a:ext>
            </a:extLst>
          </p:cNvPr>
          <p:cNvSpPr>
            <a:spLocks noGrp="1"/>
          </p:cNvSpPr>
          <p:nvPr>
            <p:ph type="dt" sz="half" idx="10"/>
          </p:nvPr>
        </p:nvSpPr>
        <p:spPr>
          <a:xfrm>
            <a:off x="0" y="6912000"/>
            <a:ext cx="0" cy="0"/>
          </a:xfrm>
          <a:prstGeom prst="rect">
            <a:avLst/>
          </a:prstGeom>
        </p:spPr>
        <p:txBody>
          <a:bodyPr/>
          <a:lstStyle>
            <a:lvl1pPr>
              <a:defRPr>
                <a:noFill/>
              </a:defRPr>
            </a:lvl1pPr>
          </a:lstStyle>
          <a:p>
            <a:fld id="{1B072D0F-F8F7-4268-A4BD-CBCB050373EA}" type="datetimeFigureOut">
              <a:rPr lang="da-DK" smtClean="0"/>
              <a:t>04-01-2024</a:t>
            </a:fld>
            <a:endParaRPr lang="da-DK"/>
          </a:p>
        </p:txBody>
      </p:sp>
      <p:sp>
        <p:nvSpPr>
          <p:cNvPr id="14" name="Footer Placeholder 3">
            <a:extLst>
              <a:ext uri="{FF2B5EF4-FFF2-40B4-BE49-F238E27FC236}">
                <a16:creationId xmlns:a16="http://schemas.microsoft.com/office/drawing/2014/main" id="{1792AAD1-5CDD-4C8F-B5BF-09C55B211916}"/>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5" name="Slide Number Placeholder 4">
            <a:extLst>
              <a:ext uri="{FF2B5EF4-FFF2-40B4-BE49-F238E27FC236}">
                <a16:creationId xmlns:a16="http://schemas.microsoft.com/office/drawing/2014/main" id="{EBE6CF9F-A1ED-430F-8239-287F5ECF7574}"/>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1951282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p:nvSpPr>
        <p:spPr>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0" noProof="0" dirty="0">
                <a:solidFill>
                  <a:schemeClr val="bg1"/>
                </a:solidFill>
                <a:latin typeface="+mj-lt"/>
              </a:rPr>
              <a:t>layouts efter dette,</a:t>
            </a:r>
            <a:br>
              <a:rPr lang="da-DK" sz="4400" b="0" i="0" noProof="0" dirty="0">
                <a:solidFill>
                  <a:schemeClr val="bg1"/>
                </a:solidFill>
                <a:latin typeface="+mj-lt"/>
              </a:rPr>
            </a:br>
            <a:r>
              <a:rPr lang="da-DK" sz="4400" b="0" noProof="0" dirty="0">
                <a:solidFill>
                  <a:schemeClr val="bg1"/>
                </a:solidFill>
              </a:rPr>
              <a:t>brug dem ikke. Disse layouts </a:t>
            </a:r>
            <a:r>
              <a:rPr lang="da-DK" sz="4400" b="1" i="0" u="none" noProof="0" dirty="0">
                <a:solidFill>
                  <a:schemeClr val="bg1"/>
                </a:solidFill>
                <a:latin typeface="+mj-lt"/>
              </a:rPr>
              <a:t>tilhører ikke </a:t>
            </a:r>
            <a:br>
              <a:rPr lang="da-DK" sz="4400" b="1" i="0" u="none" noProof="0" dirty="0">
                <a:solidFill>
                  <a:schemeClr val="bg1"/>
                </a:solidFill>
                <a:latin typeface="+mj-lt"/>
              </a:rPr>
            </a:b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p:nvSpPr>
        <p:spPr>
          <a:xfrm>
            <a:off x="472535" y="2761835"/>
            <a:ext cx="10440303" cy="1938992"/>
          </a:xfrm>
          <a:prstGeom prst="rect">
            <a:avLst/>
          </a:prstGeom>
        </p:spPr>
        <p:txBody>
          <a:bodyPr wrap="square">
            <a:spAutoFit/>
          </a:bodyPr>
          <a:lstStyle/>
          <a:p>
            <a:pPr algn="ctr"/>
            <a:r>
              <a:rPr lang="da-DK" sz="12000" b="0" i="0" noProof="0" dirty="0">
                <a:solidFill>
                  <a:schemeClr val="bg1"/>
                </a:solidFill>
                <a:latin typeface="Italian Plate No2 Expanded Extr" panose="020B0905000000020004" pitchFamily="34" charset="0"/>
              </a:rPr>
              <a:t>Brug dem ikke </a:t>
            </a:r>
            <a:endParaRPr lang="da-DK" sz="12000" b="0" i="0" noProof="0" dirty="0">
              <a:latin typeface="Italian Plate No2 Expanded Extr" panose="020B0905000000020004" pitchFamily="34" charset="0"/>
            </a:endParaRPr>
          </a:p>
        </p:txBody>
      </p:sp>
      <p:sp>
        <p:nvSpPr>
          <p:cNvPr id="16" name="Do not use">
            <a:extLst>
              <a:ext uri="{FF2B5EF4-FFF2-40B4-BE49-F238E27FC236}">
                <a16:creationId xmlns:a16="http://schemas.microsoft.com/office/drawing/2014/main" id="{A8FA78FA-4D94-4717-B7C6-6F86378D6B01}"/>
              </a:ext>
            </a:extLst>
          </p:cNvPr>
          <p:cNvSpPr txBox="1"/>
          <p:nvPr/>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a:xfrm>
            <a:off x="0" y="6912000"/>
            <a:ext cx="0" cy="0"/>
          </a:xfrm>
          <a:prstGeom prst="rect">
            <a:avLst/>
          </a:prstGeom>
        </p:spPr>
        <p:txBody>
          <a:bodyPr/>
          <a:lstStyle>
            <a:lvl1pPr>
              <a:defRPr>
                <a:noFill/>
              </a:defRPr>
            </a:lvl1pPr>
          </a:lstStyle>
          <a:p>
            <a:fld id="{1B072D0F-F8F7-4268-A4BD-CBCB050373EA}" type="datetimeFigureOut">
              <a:rPr lang="da-DK" smtClean="0"/>
              <a:t>04-01-2024</a:t>
            </a:fld>
            <a:endParaRPr lang="da-DK"/>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a:xfrm>
            <a:off x="0" y="6912000"/>
            <a:ext cx="0" cy="0"/>
          </a:xfrm>
          <a:prstGeom prst="rect">
            <a:avLst/>
          </a:prstGeom>
        </p:spPr>
        <p:txBody>
          <a:bodyPr/>
          <a:lstStyle>
            <a:lvl1pPr>
              <a:defRPr>
                <a:noFill/>
              </a:defRPr>
            </a:lvl1pPr>
          </a:lstStyle>
          <a:p>
            <a:endParaRPr lang="da-DK"/>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a:xfrm flipV="1">
            <a:off x="0" y="6912000"/>
            <a:ext cx="0" cy="0"/>
          </a:xfrm>
          <a:prstGeom prst="rect">
            <a:avLst/>
          </a:prstGeo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334647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orside C">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9137" y="719139"/>
            <a:ext cx="7167563" cy="2799814"/>
          </a:xfrm>
        </p:spPr>
        <p:txBody>
          <a:bodyPr anchor="b"/>
          <a:lstStyle>
            <a:lvl1pPr algn="l">
              <a:lnSpc>
                <a:spcPct val="74000"/>
              </a:lnSpc>
              <a:defRPr sz="9000">
                <a:solidFill>
                  <a:schemeClr val="accent1"/>
                </a:solidFill>
              </a:defRPr>
            </a:lvl1pPr>
          </a:lstStyle>
          <a:p>
            <a:r>
              <a:rPr lang="da-DK" dirty="0"/>
              <a:t>Overskrift i flere linjer</a:t>
            </a:r>
          </a:p>
        </p:txBody>
      </p:sp>
      <p:sp>
        <p:nvSpPr>
          <p:cNvPr id="3" name="Subtitle 2"/>
          <p:cNvSpPr>
            <a:spLocks noGrp="1"/>
          </p:cNvSpPr>
          <p:nvPr>
            <p:ph type="subTitle" idx="1" hasCustomPrompt="1"/>
          </p:nvPr>
        </p:nvSpPr>
        <p:spPr>
          <a:xfrm>
            <a:off x="719137" y="3481898"/>
            <a:ext cx="7167563" cy="2360101"/>
          </a:xfrm>
        </p:spPr>
        <p:txBody>
          <a:bodyPr/>
          <a:lstStyle>
            <a:lvl1pPr marL="0" indent="0" algn="l">
              <a:lnSpc>
                <a:spcPct val="74000"/>
              </a:lnSpc>
              <a:spcBef>
                <a:spcPts val="0"/>
              </a:spcBef>
              <a:spcAft>
                <a:spcPts val="0"/>
              </a:spcAft>
              <a:buFont typeface="Arial" panose="020B0604020202020204" pitchFamily="34" charset="0"/>
              <a:buChar char="​"/>
              <a:defRPr sz="9000">
                <a:solidFill>
                  <a:schemeClr val="bg1"/>
                </a:solidFill>
                <a:latin typeface="+mj-lt"/>
              </a:defRPr>
            </a:lvl1pPr>
            <a:lvl2pPr marL="0" indent="0" algn="l">
              <a:buFont typeface="Arial" panose="020B0604020202020204" pitchFamily="34" charset="0"/>
              <a:buNone/>
              <a:defRPr sz="13000">
                <a:solidFill>
                  <a:schemeClr val="bg2"/>
                </a:solidFill>
              </a:defRPr>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fortsætter her i flere linjer</a:t>
            </a:r>
          </a:p>
        </p:txBody>
      </p:sp>
      <p:pic>
        <p:nvPicPr>
          <p:cNvPr id="10" name="Graphic 9">
            <a:extLst>
              <a:ext uri="{FF2B5EF4-FFF2-40B4-BE49-F238E27FC236}">
                <a16:creationId xmlns:a16="http://schemas.microsoft.com/office/drawing/2014/main" id="{22E15666-313B-4581-BF7B-ED8EA2641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7" y="6041736"/>
            <a:ext cx="2088000" cy="242590"/>
          </a:xfrm>
          <a:prstGeom prst="rect">
            <a:avLst/>
          </a:prstGeom>
        </p:spPr>
      </p:pic>
      <p:sp>
        <p:nvSpPr>
          <p:cNvPr id="5" name="Content Placeholder 4">
            <a:extLst>
              <a:ext uri="{FF2B5EF4-FFF2-40B4-BE49-F238E27FC236}">
                <a16:creationId xmlns:a16="http://schemas.microsoft.com/office/drawing/2014/main" id="{4FFB6687-AD98-48A0-A03D-B09ABA38D053}"/>
              </a:ext>
            </a:extLst>
          </p:cNvPr>
          <p:cNvSpPr>
            <a:spLocks noGrp="1"/>
          </p:cNvSpPr>
          <p:nvPr>
            <p:ph sz="quarter" idx="13" hasCustomPrompt="1"/>
          </p:nvPr>
        </p:nvSpPr>
        <p:spPr>
          <a:xfrm>
            <a:off x="8202440" y="719139"/>
            <a:ext cx="3268834" cy="5122860"/>
          </a:xfrm>
        </p:spPr>
        <p:txBody>
          <a:bodyPr/>
          <a:lstStyle>
            <a:lvl1pPr marL="0" indent="0">
              <a:buNone/>
              <a:defRPr sz="1800">
                <a:solidFill>
                  <a:schemeClr val="bg1"/>
                </a:solidFill>
                <a:latin typeface="+mn-lt"/>
              </a:defRPr>
            </a:lvl1pPr>
            <a:lvl2pPr marL="216000" indent="0">
              <a:buNone/>
              <a:defRPr/>
            </a:lvl2pPr>
          </a:lstStyle>
          <a:p>
            <a:pPr lvl="0"/>
            <a:r>
              <a:rPr lang="da-DK" noProof="0" dirty="0"/>
              <a:t>Indsæt valgfrit ikon her. Kopiér ikon fra ikon-</a:t>
            </a:r>
            <a:r>
              <a:rPr lang="da-DK" noProof="1"/>
              <a:t>slidene</a:t>
            </a:r>
            <a:r>
              <a:rPr lang="da-DK" noProof="0" dirty="0"/>
              <a:t> i denne præsentation. Klik på pladsholderen og Sæt ind. Skalér ikonet til ca. 15 cm højde og placér ikonet til højre for teksten</a:t>
            </a:r>
          </a:p>
        </p:txBody>
      </p:sp>
      <p:sp>
        <p:nvSpPr>
          <p:cNvPr id="14" name="Date Placeholder 2">
            <a:extLst>
              <a:ext uri="{FF2B5EF4-FFF2-40B4-BE49-F238E27FC236}">
                <a16:creationId xmlns:a16="http://schemas.microsoft.com/office/drawing/2014/main" id="{3AD2B5F0-D156-405A-8C92-23600B11522E}"/>
              </a:ext>
            </a:extLst>
          </p:cNvPr>
          <p:cNvSpPr>
            <a:spLocks noGrp="1"/>
          </p:cNvSpPr>
          <p:nvPr>
            <p:ph type="dt" sz="half" idx="10"/>
          </p:nvPr>
        </p:nvSpPr>
        <p:spPr>
          <a:xfrm>
            <a:off x="0" y="6858000"/>
            <a:ext cx="0" cy="0"/>
          </a:xfrm>
        </p:spPr>
        <p:txBody>
          <a:bodyPr/>
          <a:lstStyle>
            <a:lvl1pPr>
              <a:defRPr>
                <a:noFill/>
              </a:defRPr>
            </a:lvl1pPr>
          </a:lstStyle>
          <a:p>
            <a:fld id="{1B072D0F-F8F7-4268-A4BD-CBCB050373EA}" type="datetimeFigureOut">
              <a:rPr lang="da-DK" smtClean="0"/>
              <a:t>04-01-2024</a:t>
            </a:fld>
            <a:endParaRPr lang="da-DK"/>
          </a:p>
        </p:txBody>
      </p:sp>
      <p:sp>
        <p:nvSpPr>
          <p:cNvPr id="15" name="Footer Placeholder 3">
            <a:extLst>
              <a:ext uri="{FF2B5EF4-FFF2-40B4-BE49-F238E27FC236}">
                <a16:creationId xmlns:a16="http://schemas.microsoft.com/office/drawing/2014/main" id="{6EE00F49-4F41-4C9B-8FD6-9BF96F01D674}"/>
              </a:ext>
            </a:extLst>
          </p:cNvPr>
          <p:cNvSpPr>
            <a:spLocks noGrp="1"/>
          </p:cNvSpPr>
          <p:nvPr>
            <p:ph type="ftr" sz="quarter" idx="11"/>
          </p:nvPr>
        </p:nvSpPr>
        <p:spPr>
          <a:xfrm>
            <a:off x="0" y="6858000"/>
            <a:ext cx="0" cy="0"/>
          </a:xfrm>
        </p:spPr>
        <p:txBody>
          <a:bodyPr/>
          <a:lstStyle>
            <a:lvl1pPr>
              <a:defRPr>
                <a:noFill/>
              </a:defRPr>
            </a:lvl1pPr>
          </a:lstStyle>
          <a:p>
            <a:endParaRPr lang="da-DK"/>
          </a:p>
        </p:txBody>
      </p:sp>
      <p:sp>
        <p:nvSpPr>
          <p:cNvPr id="16" name="Slide Number Placeholder 4">
            <a:extLst>
              <a:ext uri="{FF2B5EF4-FFF2-40B4-BE49-F238E27FC236}">
                <a16:creationId xmlns:a16="http://schemas.microsoft.com/office/drawing/2014/main" id="{51E7F59E-73E1-4E35-BCDE-1813D5B91911}"/>
              </a:ext>
            </a:extLst>
          </p:cNvPr>
          <p:cNvSpPr>
            <a:spLocks noGrp="1"/>
          </p:cNvSpPr>
          <p:nvPr>
            <p:ph type="sldNum" sz="quarter" idx="12"/>
          </p:nvPr>
        </p:nvSpPr>
        <p:spPr>
          <a:xfrm flipV="1">
            <a:off x="0" y="6858000"/>
            <a:ext cx="0" cy="0"/>
          </a:xfr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4081243325"/>
      </p:ext>
    </p:extLst>
  </p:cSld>
  <p:clrMapOvr>
    <a:masterClrMapping/>
  </p:clrMapOvr>
  <p:extLst>
    <p:ext uri="{DCECCB84-F9BA-43D5-87BE-67443E8EF086}">
      <p15:sldGuideLst xmlns:p15="http://schemas.microsoft.com/office/powerpoint/2012/main">
        <p15:guide id="1" pos="49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Forside D">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2E15666-313B-4581-BF7B-ED8EA2641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138" y="3002388"/>
            <a:ext cx="6624000" cy="769595"/>
          </a:xfrm>
          <a:prstGeom prst="rect">
            <a:avLst/>
          </a:prstGeom>
        </p:spPr>
      </p:pic>
      <p:pic>
        <p:nvPicPr>
          <p:cNvPr id="12" name="Graphic 11">
            <a:extLst>
              <a:ext uri="{FF2B5EF4-FFF2-40B4-BE49-F238E27FC236}">
                <a16:creationId xmlns:a16="http://schemas.microsoft.com/office/drawing/2014/main" id="{548456A7-8F18-4701-940A-EDEB9E73CB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6563"/>
          <a:stretch>
            <a:fillRect/>
          </a:stretch>
        </p:blipFill>
        <p:spPr>
          <a:xfrm>
            <a:off x="8296520" y="2687651"/>
            <a:ext cx="3895481" cy="3474000"/>
          </a:xfrm>
          <a:custGeom>
            <a:avLst/>
            <a:gdLst>
              <a:gd name="connsiteX0" fmla="*/ 0 w 3895481"/>
              <a:gd name="connsiteY0" fmla="*/ 0 h 3474000"/>
              <a:gd name="connsiteX1" fmla="*/ 3895481 w 3895481"/>
              <a:gd name="connsiteY1" fmla="*/ 0 h 3474000"/>
              <a:gd name="connsiteX2" fmla="*/ 3895481 w 3895481"/>
              <a:gd name="connsiteY2" fmla="*/ 3474000 h 3474000"/>
              <a:gd name="connsiteX3" fmla="*/ 0 w 3895481"/>
              <a:gd name="connsiteY3" fmla="*/ 3474000 h 3474000"/>
            </a:gdLst>
            <a:ahLst/>
            <a:cxnLst>
              <a:cxn ang="0">
                <a:pos x="connsiteX0" y="connsiteY0"/>
              </a:cxn>
              <a:cxn ang="0">
                <a:pos x="connsiteX1" y="connsiteY1"/>
              </a:cxn>
              <a:cxn ang="0">
                <a:pos x="connsiteX2" y="connsiteY2"/>
              </a:cxn>
              <a:cxn ang="0">
                <a:pos x="connsiteX3" y="connsiteY3"/>
              </a:cxn>
            </a:cxnLst>
            <a:rect l="l" t="t" r="r" b="b"/>
            <a:pathLst>
              <a:path w="3895481" h="3474000">
                <a:moveTo>
                  <a:pt x="0" y="0"/>
                </a:moveTo>
                <a:lnTo>
                  <a:pt x="3895481" y="0"/>
                </a:lnTo>
                <a:lnTo>
                  <a:pt x="3895481" y="3474000"/>
                </a:lnTo>
                <a:lnTo>
                  <a:pt x="0" y="3474000"/>
                </a:lnTo>
                <a:close/>
              </a:path>
            </a:pathLst>
          </a:custGeom>
        </p:spPr>
      </p:pic>
      <p:sp>
        <p:nvSpPr>
          <p:cNvPr id="14" name="Date Placeholder 2">
            <a:extLst>
              <a:ext uri="{FF2B5EF4-FFF2-40B4-BE49-F238E27FC236}">
                <a16:creationId xmlns:a16="http://schemas.microsoft.com/office/drawing/2014/main" id="{3AD2B5F0-D156-405A-8C92-23600B11522E}"/>
              </a:ext>
            </a:extLst>
          </p:cNvPr>
          <p:cNvSpPr>
            <a:spLocks noGrp="1"/>
          </p:cNvSpPr>
          <p:nvPr>
            <p:ph type="dt" sz="half" idx="10"/>
          </p:nvPr>
        </p:nvSpPr>
        <p:spPr>
          <a:xfrm>
            <a:off x="0" y="6858000"/>
            <a:ext cx="0" cy="0"/>
          </a:xfrm>
        </p:spPr>
        <p:txBody>
          <a:bodyPr/>
          <a:lstStyle>
            <a:lvl1pPr>
              <a:defRPr>
                <a:noFill/>
              </a:defRPr>
            </a:lvl1pPr>
          </a:lstStyle>
          <a:p>
            <a:fld id="{1B072D0F-F8F7-4268-A4BD-CBCB050373EA}" type="datetimeFigureOut">
              <a:rPr lang="da-DK" smtClean="0"/>
              <a:t>04-01-2024</a:t>
            </a:fld>
            <a:endParaRPr lang="da-DK"/>
          </a:p>
        </p:txBody>
      </p:sp>
      <p:sp>
        <p:nvSpPr>
          <p:cNvPr id="15" name="Footer Placeholder 3">
            <a:extLst>
              <a:ext uri="{FF2B5EF4-FFF2-40B4-BE49-F238E27FC236}">
                <a16:creationId xmlns:a16="http://schemas.microsoft.com/office/drawing/2014/main" id="{6EE00F49-4F41-4C9B-8FD6-9BF96F01D674}"/>
              </a:ext>
            </a:extLst>
          </p:cNvPr>
          <p:cNvSpPr>
            <a:spLocks noGrp="1"/>
          </p:cNvSpPr>
          <p:nvPr>
            <p:ph type="ftr" sz="quarter" idx="11"/>
          </p:nvPr>
        </p:nvSpPr>
        <p:spPr>
          <a:xfrm>
            <a:off x="0" y="6858000"/>
            <a:ext cx="0" cy="0"/>
          </a:xfrm>
        </p:spPr>
        <p:txBody>
          <a:bodyPr/>
          <a:lstStyle>
            <a:lvl1pPr>
              <a:defRPr>
                <a:noFill/>
              </a:defRPr>
            </a:lvl1pPr>
          </a:lstStyle>
          <a:p>
            <a:endParaRPr lang="da-DK"/>
          </a:p>
        </p:txBody>
      </p:sp>
      <p:sp>
        <p:nvSpPr>
          <p:cNvPr id="16" name="Slide Number Placeholder 4">
            <a:extLst>
              <a:ext uri="{FF2B5EF4-FFF2-40B4-BE49-F238E27FC236}">
                <a16:creationId xmlns:a16="http://schemas.microsoft.com/office/drawing/2014/main" id="{51E7F59E-73E1-4E35-BCDE-1813D5B91911}"/>
              </a:ext>
            </a:extLst>
          </p:cNvPr>
          <p:cNvSpPr>
            <a:spLocks noGrp="1"/>
          </p:cNvSpPr>
          <p:nvPr>
            <p:ph type="sldNum" sz="quarter" idx="12"/>
          </p:nvPr>
        </p:nvSpPr>
        <p:spPr>
          <a:xfrm flipV="1">
            <a:off x="0" y="6858000"/>
            <a:ext cx="0" cy="0"/>
          </a:xfrm>
        </p:spPr>
        <p:txBody>
          <a:bodyPr/>
          <a:lstStyle>
            <a:lvl1pPr>
              <a:defRPr>
                <a:noFill/>
              </a:defRPr>
            </a:lvl1pPr>
          </a:lstStyle>
          <a:p>
            <a:fld id="{7866D275-836D-46EF-AAB3-91AC3329D281}" type="slidenum">
              <a:rPr lang="da-DK" smtClean="0"/>
              <a:t>‹nr.›</a:t>
            </a:fld>
            <a:endParaRPr lang="da-DK"/>
          </a:p>
        </p:txBody>
      </p:sp>
    </p:spTree>
    <p:extLst>
      <p:ext uri="{BB962C8B-B14F-4D97-AF65-F5344CB8AC3E}">
        <p14:creationId xmlns:p14="http://schemas.microsoft.com/office/powerpoint/2010/main" val="168698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 i op til to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8" name="Footer Placeholder 7" hidden="1">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1576201691"/>
      </p:ext>
    </p:extLst>
  </p:cSld>
  <p:clrMapOvr>
    <a:masterClrMapping/>
  </p:clrMapOvr>
  <p:extLst>
    <p:ext uri="{DCECCB84-F9BA-43D5-87BE-67443E8EF086}">
      <p15:sldGuideLst xmlns:p15="http://schemas.microsoft.com/office/powerpoint/2012/main">
        <p15:guide id="1" pos="449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og indhold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9" y="692604"/>
            <a:ext cx="6408736" cy="1296698"/>
          </a:xfrm>
        </p:spPr>
        <p:txBody>
          <a:bodyPr/>
          <a:lstStyle>
            <a:lvl1pPr>
              <a:defRPr sz="3100"/>
            </a:lvl1pPr>
          </a:lstStyle>
          <a:p>
            <a:r>
              <a:rPr lang="da-DK" noProof="0" dirty="0"/>
              <a:t>Klik for at tilføje titel i op til tre linjer</a:t>
            </a:r>
          </a:p>
        </p:txBody>
      </p:sp>
      <p:sp>
        <p:nvSpPr>
          <p:cNvPr id="3" name="Content Placeholder 2"/>
          <p:cNvSpPr>
            <a:spLocks noGrp="1"/>
          </p:cNvSpPr>
          <p:nvPr>
            <p:ph idx="1" hasCustomPrompt="1"/>
          </p:nvPr>
        </p:nvSpPr>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8" name="Footer Placeholder 7" hidden="1">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1709623942"/>
      </p:ext>
    </p:extLst>
  </p:cSld>
  <p:clrMapOvr>
    <a:masterClrMapping/>
  </p:clrMapOvr>
  <p:extLst>
    <p:ext uri="{DCECCB84-F9BA-43D5-87BE-67443E8EF086}">
      <p15:sldGuideLst xmlns:p15="http://schemas.microsoft.com/office/powerpoint/2012/main">
        <p15:guide id="1" pos="449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 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8" y="692604"/>
            <a:ext cx="6408737" cy="862927"/>
          </a:xfrm>
        </p:spPr>
        <p:txBody>
          <a:bodyPr/>
          <a:lstStyle>
            <a:lvl1pPr>
              <a:defRPr sz="3100"/>
            </a:lvl1pPr>
          </a:lstStyle>
          <a:p>
            <a:r>
              <a:rPr lang="da-DK" noProof="0" dirty="0"/>
              <a:t>Klik for at tilføje titel i op til to linjer</a:t>
            </a:r>
          </a:p>
        </p:txBody>
      </p:sp>
      <p:sp>
        <p:nvSpPr>
          <p:cNvPr id="3" name="Content Placeholder 2"/>
          <p:cNvSpPr>
            <a:spLocks noGrp="1"/>
          </p:cNvSpPr>
          <p:nvPr>
            <p:ph idx="1" hasCustomPrompt="1"/>
          </p:nvPr>
        </p:nvSpPr>
        <p:spPr>
          <a:xfrm>
            <a:off x="719139" y="1789201"/>
            <a:ext cx="6408736" cy="4052800"/>
          </a:xfrm>
        </p:spPr>
        <p:txBody>
          <a:bodyPr/>
          <a:lstStyle>
            <a:lvl1pPr>
              <a:defRPr/>
            </a:lvl1pPr>
          </a:lstStyle>
          <a:p>
            <a:pPr lvl="0"/>
            <a:r>
              <a:rPr lang="da-DK" noProof="0" dirty="0"/>
              <a:t>Klik for at tilføje tekst</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8" name="Footer Placeholder 7" hidden="1">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3993666196"/>
      </p:ext>
    </p:extLst>
  </p:cSld>
  <p:clrMapOvr>
    <a:masterClrMapping/>
  </p:clrMapOvr>
  <p:extLst>
    <p:ext uri="{DCECCB84-F9BA-43D5-87BE-67443E8EF086}">
      <p15:sldGuideLst xmlns:p15="http://schemas.microsoft.com/office/powerpoint/2012/main">
        <p15:guide id="1" pos="44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f eller 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8" y="692604"/>
            <a:ext cx="8532000" cy="862927"/>
          </a:xfrm>
        </p:spPr>
        <p:txBody>
          <a:bodyPr/>
          <a:lstStyle>
            <a:lvl1pPr>
              <a:defRPr sz="3100"/>
            </a:lvl1pPr>
          </a:lstStyle>
          <a:p>
            <a:r>
              <a:rPr lang="da-DK" noProof="0" dirty="0"/>
              <a:t>Klik for at tilføje titel i op til to linjer</a:t>
            </a:r>
          </a:p>
        </p:txBody>
      </p:sp>
      <p:sp>
        <p:nvSpPr>
          <p:cNvPr id="3" name="Content Placeholder 2"/>
          <p:cNvSpPr>
            <a:spLocks noGrp="1"/>
          </p:cNvSpPr>
          <p:nvPr>
            <p:ph idx="1" hasCustomPrompt="1"/>
          </p:nvPr>
        </p:nvSpPr>
        <p:spPr>
          <a:xfrm>
            <a:off x="719139" y="1789201"/>
            <a:ext cx="8532000" cy="4052800"/>
          </a:xfrm>
        </p:spPr>
        <p:txBody>
          <a:bodyPr/>
          <a:lstStyle>
            <a:lvl1pPr>
              <a:defRPr/>
            </a:lvl1pPr>
          </a:lstStyle>
          <a:p>
            <a:pPr lvl="0"/>
            <a:r>
              <a:rPr lang="da-DK" noProof="0" dirty="0"/>
              <a:t>Indsæt graf eller tabel</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8" name="Footer Placeholder 7" hidden="1">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7866D275-836D-46EF-AAB3-91AC3329D281}" type="slidenum">
              <a:rPr lang="da-DK" smtClean="0"/>
              <a:t>‹nr.›</a:t>
            </a:fld>
            <a:endParaRPr lang="da-DK"/>
          </a:p>
        </p:txBody>
      </p:sp>
    </p:spTree>
    <p:extLst>
      <p:ext uri="{BB962C8B-B14F-4D97-AF65-F5344CB8AC3E}">
        <p14:creationId xmlns:p14="http://schemas.microsoft.com/office/powerpoint/2010/main" val="3289836186"/>
      </p:ext>
    </p:extLst>
  </p:cSld>
  <p:clrMapOvr>
    <a:masterClrMapping/>
  </p:clrMapOvr>
  <p:extLst>
    <p:ext uri="{DCECCB84-F9BA-43D5-87BE-67443E8EF086}">
      <p15:sldGuideLst xmlns:p15="http://schemas.microsoft.com/office/powerpoint/2012/main">
        <p15:guide id="1" pos="582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Graf">
    <p:bg>
      <p:bgRef idx="1001">
        <a:schemeClr val="bg1"/>
      </p:bgRef>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D45B13E2-AD14-4BBB-BF6E-ECEA38C3A1FD}"/>
              </a:ext>
            </a:extLst>
          </p:cNvPr>
          <p:cNvSpPr/>
          <p:nvPr/>
        </p:nvSpPr>
        <p:spPr>
          <a:xfrm>
            <a:off x="0" y="0"/>
            <a:ext cx="12192000" cy="6858000"/>
          </a:xfrm>
          <a:prstGeom prst="rect">
            <a:avLst/>
          </a:prstGeom>
          <a:solidFill>
            <a:schemeClr val="accent3"/>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2" name="Title 1"/>
          <p:cNvSpPr>
            <a:spLocks noGrp="1"/>
          </p:cNvSpPr>
          <p:nvPr>
            <p:ph type="title" hasCustomPrompt="1"/>
          </p:nvPr>
        </p:nvSpPr>
        <p:spPr>
          <a:xfrm>
            <a:off x="719138" y="692604"/>
            <a:ext cx="8532000" cy="862927"/>
          </a:xfrm>
        </p:spPr>
        <p:txBody>
          <a:bodyPr/>
          <a:lstStyle>
            <a:lvl1pPr>
              <a:defRPr sz="3100">
                <a:solidFill>
                  <a:schemeClr val="accent1"/>
                </a:solidFill>
              </a:defRPr>
            </a:lvl1pPr>
          </a:lstStyle>
          <a:p>
            <a:r>
              <a:rPr lang="da-DK" noProof="0" dirty="0"/>
              <a:t>Klik for at tilføje titel i op til to linjer</a:t>
            </a:r>
          </a:p>
        </p:txBody>
      </p:sp>
      <p:sp>
        <p:nvSpPr>
          <p:cNvPr id="3" name="Content Placeholder 2"/>
          <p:cNvSpPr>
            <a:spLocks noGrp="1"/>
          </p:cNvSpPr>
          <p:nvPr>
            <p:ph idx="1" hasCustomPrompt="1"/>
          </p:nvPr>
        </p:nvSpPr>
        <p:spPr>
          <a:xfrm>
            <a:off x="719139" y="1789201"/>
            <a:ext cx="8532000" cy="4052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Indsæt graf eller tabel</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7" name="Date Placeholder 6" hidden="1">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1B072D0F-F8F7-4268-A4BD-CBCB050373EA}" type="datetimeFigureOut">
              <a:rPr lang="da-DK" smtClean="0"/>
              <a:t>04-01-2024</a:t>
            </a:fld>
            <a:endParaRPr lang="da-DK"/>
          </a:p>
        </p:txBody>
      </p:sp>
      <p:sp>
        <p:nvSpPr>
          <p:cNvPr id="8" name="Footer Placeholder 7" hidden="1">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7866D275-836D-46EF-AAB3-91AC3329D281}" type="slidenum">
              <a:rPr lang="da-DK" smtClean="0"/>
              <a:t>‹nr.›</a:t>
            </a:fld>
            <a:endParaRPr lang="da-DK"/>
          </a:p>
        </p:txBody>
      </p:sp>
      <p:pic>
        <p:nvPicPr>
          <p:cNvPr id="5" name="Mærke">
            <a:extLst>
              <a:ext uri="{FF2B5EF4-FFF2-40B4-BE49-F238E27FC236}">
                <a16:creationId xmlns:a16="http://schemas.microsoft.com/office/drawing/2014/main" id="{520CB07F-B0B7-473A-A50C-35DBD04359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22075" y="720000"/>
            <a:ext cx="349200" cy="259838"/>
          </a:xfrm>
          <a:prstGeom prst="rect">
            <a:avLst/>
          </a:prstGeom>
        </p:spPr>
      </p:pic>
      <p:pic>
        <p:nvPicPr>
          <p:cNvPr id="6" name="Logo">
            <a:extLst>
              <a:ext uri="{FF2B5EF4-FFF2-40B4-BE49-F238E27FC236}">
                <a16:creationId xmlns:a16="http://schemas.microsoft.com/office/drawing/2014/main" id="{51A89218-5B70-400E-A9AC-88C3ED79FE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9138" y="6145200"/>
            <a:ext cx="1224295" cy="142242"/>
          </a:xfrm>
          <a:prstGeom prst="rect">
            <a:avLst/>
          </a:prstGeom>
        </p:spPr>
      </p:pic>
    </p:spTree>
    <p:extLst>
      <p:ext uri="{BB962C8B-B14F-4D97-AF65-F5344CB8AC3E}">
        <p14:creationId xmlns:p14="http://schemas.microsoft.com/office/powerpoint/2010/main" val="21327351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82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9139" y="2351088"/>
            <a:ext cx="6408736" cy="3490912"/>
          </a:xfrm>
          <a:prstGeom prst="rect">
            <a:avLst/>
          </a:prstGeom>
        </p:spPr>
        <p:txBody>
          <a:bodyPr vert="horz" lIns="0" tIns="0" rIns="0" bIns="0" rtlCol="0">
            <a:noAutofit/>
          </a:bodyPr>
          <a:lstStyle/>
          <a:p>
            <a:pPr lvl="0"/>
            <a:r>
              <a:rPr lang="da-DK" noProof="0" dirty="0"/>
              <a:t>Level 1, 24 pt</a:t>
            </a:r>
          </a:p>
          <a:p>
            <a:pPr lvl="1"/>
            <a:r>
              <a:rPr lang="da-DK" noProof="0" dirty="0"/>
              <a:t>Level 2, 20 pt</a:t>
            </a:r>
          </a:p>
          <a:p>
            <a:pPr lvl="2"/>
            <a:r>
              <a:rPr lang="da-DK" noProof="0" dirty="0"/>
              <a:t>Level 3, 18 pt</a:t>
            </a:r>
          </a:p>
          <a:p>
            <a:pPr lvl="3"/>
            <a:r>
              <a:rPr lang="da-DK" noProof="0" dirty="0"/>
              <a:t>Level 4, </a:t>
            </a:r>
            <a:r>
              <a:rPr lang="da-DK" noProof="0" dirty="0" err="1"/>
              <a:t>Subtitle</a:t>
            </a:r>
            <a:r>
              <a:rPr lang="da-DK" noProof="0" dirty="0"/>
              <a:t> 24 pt</a:t>
            </a:r>
          </a:p>
          <a:p>
            <a:pPr lvl="4"/>
            <a:r>
              <a:rPr lang="da-DK" noProof="0" dirty="0"/>
              <a:t>Level 5, 18 pt</a:t>
            </a:r>
          </a:p>
          <a:p>
            <a:pPr lvl="5"/>
            <a:r>
              <a:rPr lang="da-DK" noProof="0" dirty="0"/>
              <a:t>Level 6, 16 pt</a:t>
            </a:r>
          </a:p>
          <a:p>
            <a:pPr lvl="6"/>
            <a:r>
              <a:rPr lang="da-DK" noProof="0" dirty="0"/>
              <a:t>Level 7, 14 pt</a:t>
            </a:r>
          </a:p>
          <a:p>
            <a:pPr lvl="7"/>
            <a:r>
              <a:rPr lang="da-DK" noProof="0" dirty="0"/>
              <a:t>Level 8, </a:t>
            </a:r>
            <a:r>
              <a:rPr lang="da-DK" noProof="0" dirty="0" err="1"/>
              <a:t>Infographic</a:t>
            </a:r>
            <a:r>
              <a:rPr lang="da-DK" noProof="0" dirty="0"/>
              <a:t> 50 pt</a:t>
            </a:r>
          </a:p>
          <a:p>
            <a:pPr lvl="8"/>
            <a:r>
              <a:rPr lang="da-DK" noProof="0" dirty="0"/>
              <a:t>Level 9, </a:t>
            </a:r>
            <a:r>
              <a:rPr lang="da-DK" noProof="0" dirty="0" err="1"/>
              <a:t>Infographic</a:t>
            </a:r>
            <a:r>
              <a:rPr lang="da-DK" noProof="0" dirty="0"/>
              <a:t> 31 pt</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719140" y="680532"/>
            <a:ext cx="6408736" cy="1296698"/>
          </a:xfrm>
          <a:prstGeom prst="rect">
            <a:avLst/>
          </a:prstGeom>
        </p:spPr>
        <p:txBody>
          <a:bodyPr vert="horz" lIns="0" tIns="0" rIns="0" bIns="0" rtlCol="0" anchor="t" anchorCtr="0">
            <a:noAutofit/>
          </a:bodyPr>
          <a:lstStyle/>
          <a:p>
            <a:r>
              <a:rPr lang="da-DK"/>
              <a:t>Klik for at redigere titeltypografien i masteren</a:t>
            </a:r>
            <a:endParaRPr lang="da-DK"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8783639" y="6137275"/>
            <a:ext cx="2363636" cy="216000"/>
          </a:xfrm>
          <a:prstGeom prst="rect">
            <a:avLst/>
          </a:prstGeom>
        </p:spPr>
        <p:txBody>
          <a:bodyPr vert="horz" lIns="0" tIns="0" rIns="0" bIns="0" rtlCol="0" anchor="t" anchorCtr="0"/>
          <a:lstStyle>
            <a:lvl1pPr algn="ctr">
              <a:defRPr sz="1200">
                <a:solidFill>
                  <a:schemeClr val="accent1"/>
                </a:solidFill>
              </a:defRPr>
            </a:lvl1pPr>
          </a:lstStyle>
          <a:p>
            <a:fld id="{1B072D0F-F8F7-4268-A4BD-CBCB050373EA}" type="datetimeFigureOut">
              <a:rPr lang="da-DK" smtClean="0"/>
              <a:t>04-01-2024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5199063" y="6137275"/>
            <a:ext cx="3584574" cy="216000"/>
          </a:xfrm>
          <a:prstGeom prst="rect">
            <a:avLst/>
          </a:prstGeom>
        </p:spPr>
        <p:txBody>
          <a:bodyPr vert="horz" lIns="0" tIns="0" rIns="0" bIns="0" rtlCol="0" anchor="t" anchorCtr="0"/>
          <a:lstStyle>
            <a:lvl1pPr algn="r">
              <a:defRPr sz="1200">
                <a:solidFill>
                  <a:schemeClr val="accent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147275" y="6137275"/>
            <a:ext cx="324000" cy="216000"/>
          </a:xfrm>
          <a:prstGeom prst="rect">
            <a:avLst/>
          </a:prstGeom>
        </p:spPr>
        <p:txBody>
          <a:bodyPr vert="horz" lIns="0" tIns="0" rIns="0" bIns="0" rtlCol="0" anchor="t" anchorCtr="0"/>
          <a:lstStyle>
            <a:lvl1pPr algn="r">
              <a:defRPr sz="1200">
                <a:solidFill>
                  <a:schemeClr val="accent1"/>
                </a:solidFill>
              </a:defRPr>
            </a:lvl1pPr>
          </a:lstStyle>
          <a:p>
            <a:fld id="{7866D275-836D-46EF-AAB3-91AC3329D281}" type="slidenum">
              <a:rPr lang="da-DK" smtClean="0"/>
              <a:t>‹nr.›</a:t>
            </a:fld>
            <a:endParaRPr lang="da-DK"/>
          </a:p>
        </p:txBody>
      </p:sp>
      <p:pic>
        <p:nvPicPr>
          <p:cNvPr id="23" name="Logo">
            <a:extLst>
              <a:ext uri="{FF2B5EF4-FFF2-40B4-BE49-F238E27FC236}">
                <a16:creationId xmlns:a16="http://schemas.microsoft.com/office/drawing/2014/main" id="{EF473131-BF64-4068-8FA3-938A7398801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19138" y="6145200"/>
            <a:ext cx="1224295" cy="142242"/>
          </a:xfrm>
          <a:prstGeom prst="rect">
            <a:avLst/>
          </a:prstGeom>
        </p:spPr>
      </p:pic>
      <p:pic>
        <p:nvPicPr>
          <p:cNvPr id="27" name="Mærke">
            <a:extLst>
              <a:ext uri="{FF2B5EF4-FFF2-40B4-BE49-F238E27FC236}">
                <a16:creationId xmlns:a16="http://schemas.microsoft.com/office/drawing/2014/main" id="{5D4DCAA1-8AA6-44AD-8865-01C365533E3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122075" y="720000"/>
            <a:ext cx="349200" cy="259838"/>
          </a:xfrm>
          <a:prstGeom prst="rect">
            <a:avLst/>
          </a:prstGeom>
        </p:spPr>
      </p:pic>
    </p:spTree>
    <p:extLst>
      <p:ext uri="{BB962C8B-B14F-4D97-AF65-F5344CB8AC3E}">
        <p14:creationId xmlns:p14="http://schemas.microsoft.com/office/powerpoint/2010/main" val="113141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83000"/>
        </a:lnSpc>
        <a:spcBef>
          <a:spcPct val="0"/>
        </a:spcBef>
        <a:buNone/>
        <a:defRPr sz="5000" kern="1200">
          <a:solidFill>
            <a:schemeClr val="accent1"/>
          </a:solidFill>
          <a:latin typeface="Italian Plate No2 Expanded ExBd" panose="00000905000000000000" pitchFamily="2" charset="0"/>
          <a:ea typeface="+mj-ea"/>
          <a:cs typeface="+mj-cs"/>
        </a:defRPr>
      </a:lvl1pPr>
    </p:titleStyle>
    <p:bodyStyle>
      <a:lvl1pPr marL="216000" indent="-216000" algn="l" defTabSz="914400" rtl="0" eaLnBrk="1" latinLnBrk="0" hangingPunct="1">
        <a:lnSpc>
          <a:spcPct val="90000"/>
        </a:lnSpc>
        <a:spcBef>
          <a:spcPts val="0"/>
        </a:spcBef>
        <a:spcAft>
          <a:spcPts val="1800"/>
        </a:spcAft>
        <a:buFont typeface="Arial" panose="020B0604020202020204" pitchFamily="34" charset="0"/>
        <a:buChar char="•"/>
        <a:defRPr sz="240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1800"/>
        </a:spcAft>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lnSpc>
          <a:spcPct val="90000"/>
        </a:lnSpc>
        <a:spcBef>
          <a:spcPts val="0"/>
        </a:spcBef>
        <a:spcAft>
          <a:spcPts val="1800"/>
        </a:spcAft>
        <a:buFont typeface="Arial" panose="020B0604020202020204" pitchFamily="34" charset="0"/>
        <a:buChar char="•"/>
        <a:defRPr sz="1800" kern="1200">
          <a:solidFill>
            <a:schemeClr val="accent1"/>
          </a:solidFill>
          <a:latin typeface="+mn-lt"/>
          <a:ea typeface="+mn-ea"/>
          <a:cs typeface="+mn-cs"/>
        </a:defRPr>
      </a:lvl3pPr>
      <a:lvl4pPr marL="0" indent="0" algn="l" defTabSz="914400" rtl="0" eaLnBrk="1" latinLnBrk="0" hangingPunct="1">
        <a:lnSpc>
          <a:spcPct val="90000"/>
        </a:lnSpc>
        <a:spcBef>
          <a:spcPts val="0"/>
        </a:spcBef>
        <a:spcAft>
          <a:spcPts val="1800"/>
        </a:spcAft>
        <a:buFont typeface="Arial" panose="020B0604020202020204" pitchFamily="34" charset="0"/>
        <a:buChar char="​"/>
        <a:defRPr sz="2400" b="0" kern="1200">
          <a:solidFill>
            <a:schemeClr val="accent1"/>
          </a:solidFill>
          <a:latin typeface="+mn-lt"/>
          <a:ea typeface="+mn-ea"/>
          <a:cs typeface="+mn-cs"/>
        </a:defRPr>
      </a:lvl4pPr>
      <a:lvl5pPr marL="216000" indent="-216000" algn="l" defTabSz="914400" rtl="0" eaLnBrk="1" latinLnBrk="0" hangingPunct="1">
        <a:lnSpc>
          <a:spcPct val="90000"/>
        </a:lnSpc>
        <a:spcBef>
          <a:spcPts val="0"/>
        </a:spcBef>
        <a:spcAft>
          <a:spcPts val="1800"/>
        </a:spcAft>
        <a:buFont typeface="Arial" panose="020B0604020202020204" pitchFamily="34" charset="0"/>
        <a:buChar char="•"/>
        <a:tabLst/>
        <a:defRPr sz="1800" kern="1200">
          <a:solidFill>
            <a:schemeClr val="accent1"/>
          </a:solidFill>
          <a:latin typeface="+mn-lt"/>
          <a:ea typeface="+mn-ea"/>
          <a:cs typeface="+mn-cs"/>
        </a:defRPr>
      </a:lvl5pPr>
      <a:lvl6pPr marL="432000" indent="-216000" algn="l" defTabSz="914400" rtl="0" eaLnBrk="1" latinLnBrk="0" hangingPunct="1">
        <a:lnSpc>
          <a:spcPct val="90000"/>
        </a:lnSpc>
        <a:spcBef>
          <a:spcPts val="0"/>
        </a:spcBef>
        <a:spcAft>
          <a:spcPts val="1800"/>
        </a:spcAft>
        <a:buFont typeface="Arial" panose="020B0604020202020204" pitchFamily="34" charset="0"/>
        <a:buChar char="•"/>
        <a:defRPr sz="1600" kern="1200">
          <a:solidFill>
            <a:schemeClr val="accent1"/>
          </a:solidFill>
          <a:latin typeface="+mn-lt"/>
          <a:ea typeface="+mn-ea"/>
          <a:cs typeface="+mn-cs"/>
        </a:defRPr>
      </a:lvl6pPr>
      <a:lvl7pPr marL="648000" indent="-216000" algn="l" defTabSz="914400" rtl="0" eaLnBrk="1" latinLnBrk="0" hangingPunct="1">
        <a:lnSpc>
          <a:spcPct val="90000"/>
        </a:lnSpc>
        <a:spcBef>
          <a:spcPts val="0"/>
        </a:spcBef>
        <a:spcAft>
          <a:spcPts val="1800"/>
        </a:spcAft>
        <a:buFont typeface="Arial" panose="020B0604020202020204" pitchFamily="34" charset="0"/>
        <a:buChar char="•"/>
        <a:defRPr sz="1400" b="0" kern="1200" baseline="0">
          <a:solidFill>
            <a:schemeClr val="accent1"/>
          </a:solidFill>
          <a:latin typeface="+mn-lt"/>
          <a:ea typeface="+mn-ea"/>
          <a:cs typeface="+mn-cs"/>
        </a:defRPr>
      </a:lvl7pPr>
      <a:lvl8pPr marL="0" indent="0" algn="l" defTabSz="914400" rtl="0" eaLnBrk="1" latinLnBrk="0" hangingPunct="1">
        <a:lnSpc>
          <a:spcPct val="83000"/>
        </a:lnSpc>
        <a:spcBef>
          <a:spcPts val="0"/>
        </a:spcBef>
        <a:spcAft>
          <a:spcPts val="0"/>
        </a:spcAft>
        <a:buFont typeface="Arial" panose="020B0604020202020204" pitchFamily="34" charset="0"/>
        <a:buChar char="​"/>
        <a:defRPr sz="5000" kern="1200">
          <a:solidFill>
            <a:schemeClr val="accent1"/>
          </a:solidFill>
          <a:latin typeface="+mj-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Char char="​"/>
        <a:defRPr sz="3100" kern="120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3" orient="horz" pos="453">
          <p15:clr>
            <a:srgbClr val="F26B43"/>
          </p15:clr>
        </p15:guide>
        <p15:guide id="4" orient="horz" pos="3866">
          <p15:clr>
            <a:srgbClr val="F26B43"/>
          </p15:clr>
        </p15:guide>
        <p15:guide id="15" pos="7226">
          <p15:clr>
            <a:srgbClr val="F26B43"/>
          </p15:clr>
        </p15:guide>
        <p15:guide id="16" orient="horz" pos="1481">
          <p15:clr>
            <a:srgbClr val="F26B43"/>
          </p15:clr>
        </p15:guide>
        <p15:guide id="17" orient="horz" pos="36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orchingstyle.com/2013/01/happy-2013-new-year-new-goals.html" TargetMode="External"/><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www.efterskolerne.dk/For-efterskoler/Midler_til_paedagogisk_udvikling" TargetMode="Externa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hyperlink" Target="http://nxt-level.dk/services/ledelsens-dagsorden/" TargetMode="External"/><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s://www.efterskolerne.dk/da/Faglig_viden/Publikationer/Forny_din_efterskol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pikist.com/search/da?q=pengeseddel" TargetMode="External"/><Relationship Id="rId7" Type="http://schemas.openxmlformats.org/officeDocument/2006/relationships/diagramColors" Target="../diagrams/colors2.xml"/><Relationship Id="rId2" Type="http://schemas.openxmlformats.org/officeDocument/2006/relationships/image" Target="../media/image22.jp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JPG"/><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6298C-B1C4-4915-8E32-A4D4E6333701}"/>
              </a:ext>
            </a:extLst>
          </p:cNvPr>
          <p:cNvSpPr>
            <a:spLocks noGrp="1"/>
          </p:cNvSpPr>
          <p:nvPr>
            <p:ph type="ctrTitle"/>
          </p:nvPr>
        </p:nvSpPr>
        <p:spPr/>
        <p:txBody>
          <a:bodyPr>
            <a:noAutofit/>
          </a:bodyPr>
          <a:lstStyle/>
          <a:p>
            <a:r>
              <a:rPr lang="da-DK" sz="6600" dirty="0">
                <a:latin typeface="+mj-lt"/>
              </a:rPr>
              <a:t>Forsøgs- og udviklingsprojekter på efterskoler</a:t>
            </a:r>
            <a:endParaRPr lang="da-DK" sz="34400" dirty="0">
              <a:latin typeface="+mj-lt"/>
            </a:endParaRPr>
          </a:p>
        </p:txBody>
      </p:sp>
    </p:spTree>
    <p:extLst>
      <p:ext uri="{BB962C8B-B14F-4D97-AF65-F5344CB8AC3E}">
        <p14:creationId xmlns:p14="http://schemas.microsoft.com/office/powerpoint/2010/main" val="122612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B9CB6A-894A-E945-812E-6517C1338032}"/>
              </a:ext>
            </a:extLst>
          </p:cNvPr>
          <p:cNvSpPr>
            <a:spLocks noGrp="1"/>
          </p:cNvSpPr>
          <p:nvPr>
            <p:ph type="title"/>
          </p:nvPr>
        </p:nvSpPr>
        <p:spPr>
          <a:xfrm>
            <a:off x="719138" y="692604"/>
            <a:ext cx="9081353" cy="1296698"/>
          </a:xfrm>
        </p:spPr>
        <p:txBody>
          <a:bodyPr/>
          <a:lstStyle/>
          <a:p>
            <a:r>
              <a:rPr lang="da-DK" sz="5000" dirty="0">
                <a:latin typeface="Italian Plate No2 Expanded Medi" panose="020B0605000000020004" pitchFamily="34" charset="77"/>
              </a:rPr>
              <a:t>Hvordan starter man et udviklingsprojekt ?</a:t>
            </a:r>
          </a:p>
        </p:txBody>
      </p:sp>
      <p:sp>
        <p:nvSpPr>
          <p:cNvPr id="4" name="Pladsholder til indhold 3">
            <a:extLst>
              <a:ext uri="{FF2B5EF4-FFF2-40B4-BE49-F238E27FC236}">
                <a16:creationId xmlns:a16="http://schemas.microsoft.com/office/drawing/2014/main" id="{44D2FA4D-75DD-704D-8759-0D014C916299}"/>
              </a:ext>
            </a:extLst>
          </p:cNvPr>
          <p:cNvSpPr>
            <a:spLocks noGrp="1"/>
          </p:cNvSpPr>
          <p:nvPr>
            <p:ph idx="1"/>
          </p:nvPr>
        </p:nvSpPr>
        <p:spPr/>
        <p:txBody>
          <a:bodyPr/>
          <a:lstStyle/>
          <a:p>
            <a:r>
              <a:rPr lang="da-DK" dirty="0"/>
              <a:t>Find problemet/ udviklingsområdet</a:t>
            </a:r>
          </a:p>
          <a:p>
            <a:r>
              <a:rPr lang="da-DK" dirty="0"/>
              <a:t>Hvordan vil I løse /udvikle på det?</a:t>
            </a:r>
          </a:p>
          <a:p>
            <a:r>
              <a:rPr lang="da-DK" dirty="0"/>
              <a:t>Lav en </a:t>
            </a:r>
            <a:r>
              <a:rPr lang="da-DK" dirty="0" err="1"/>
              <a:t>FoU</a:t>
            </a:r>
            <a:r>
              <a:rPr lang="da-DK" dirty="0"/>
              <a:t> forandringsteori</a:t>
            </a:r>
          </a:p>
          <a:p>
            <a:r>
              <a:rPr lang="da-DK" dirty="0"/>
              <a:t>Udfyld ansøgningsskema og budget</a:t>
            </a:r>
          </a:p>
          <a:p>
            <a:r>
              <a:rPr lang="da-DK" dirty="0"/>
              <a:t>Indsend.</a:t>
            </a:r>
          </a:p>
        </p:txBody>
      </p:sp>
      <p:sp>
        <p:nvSpPr>
          <p:cNvPr id="3" name="Rektangel 2">
            <a:extLst>
              <a:ext uri="{FF2B5EF4-FFF2-40B4-BE49-F238E27FC236}">
                <a16:creationId xmlns:a16="http://schemas.microsoft.com/office/drawing/2014/main" id="{5DB28811-8665-8344-836F-21047442B397}"/>
              </a:ext>
            </a:extLst>
          </p:cNvPr>
          <p:cNvSpPr/>
          <p:nvPr/>
        </p:nvSpPr>
        <p:spPr>
          <a:xfrm>
            <a:off x="3048000" y="1859340"/>
            <a:ext cx="6096000" cy="646331"/>
          </a:xfrm>
          <a:prstGeom prst="rect">
            <a:avLst/>
          </a:prstGeom>
        </p:spPr>
        <p:txBody>
          <a:bodyPr>
            <a:spAutoFit/>
          </a:bodyPr>
          <a:lstStyle/>
          <a:p>
            <a:br>
              <a:rPr lang="da-DK"/>
            </a:br>
            <a:endParaRPr lang="da-DK" dirty="0"/>
          </a:p>
        </p:txBody>
      </p:sp>
      <p:sp>
        <p:nvSpPr>
          <p:cNvPr id="13" name="Venstrepil 12">
            <a:extLst>
              <a:ext uri="{FF2B5EF4-FFF2-40B4-BE49-F238E27FC236}">
                <a16:creationId xmlns:a16="http://schemas.microsoft.com/office/drawing/2014/main" id="{445CE9F7-A8F7-3843-A0D6-6F4725D4FFEE}"/>
              </a:ext>
            </a:extLst>
          </p:cNvPr>
          <p:cNvSpPr/>
          <p:nvPr/>
        </p:nvSpPr>
        <p:spPr>
          <a:xfrm>
            <a:off x="5957094" y="2693641"/>
            <a:ext cx="4744244" cy="1892647"/>
          </a:xfrm>
          <a:prstGeom prst="lef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spcAft>
                <a:spcPts val="1800"/>
              </a:spcAft>
            </a:pPr>
            <a:r>
              <a:rPr lang="da-DK" sz="2000" dirty="0"/>
              <a:t>Kontakt Karin Skjøth og få sparring på din ide/projekt før indsendelse af ansøgning.</a:t>
            </a:r>
          </a:p>
        </p:txBody>
      </p:sp>
    </p:spTree>
    <p:extLst>
      <p:ext uri="{BB962C8B-B14F-4D97-AF65-F5344CB8AC3E}">
        <p14:creationId xmlns:p14="http://schemas.microsoft.com/office/powerpoint/2010/main" val="289353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D5930-F852-8842-BDDC-2E5A8F5481E1}"/>
              </a:ext>
            </a:extLst>
          </p:cNvPr>
          <p:cNvSpPr>
            <a:spLocks noGrp="1"/>
          </p:cNvSpPr>
          <p:nvPr>
            <p:ph type="title"/>
          </p:nvPr>
        </p:nvSpPr>
        <p:spPr>
          <a:xfrm>
            <a:off x="719139" y="692604"/>
            <a:ext cx="4428000" cy="1296698"/>
          </a:xfrm>
        </p:spPr>
        <p:txBody>
          <a:bodyPr anchor="t">
            <a:normAutofit/>
          </a:bodyPr>
          <a:lstStyle/>
          <a:p>
            <a:r>
              <a:rPr lang="da-DK" dirty="0"/>
              <a:t>Lav en </a:t>
            </a:r>
            <a:r>
              <a:rPr lang="da-DK" dirty="0" err="1"/>
              <a:t>FoU</a:t>
            </a:r>
            <a:r>
              <a:rPr lang="da-DK" dirty="0"/>
              <a:t> forandringsteori</a:t>
            </a:r>
          </a:p>
        </p:txBody>
      </p:sp>
      <p:sp>
        <p:nvSpPr>
          <p:cNvPr id="3" name="Pladsholder til indhold 2">
            <a:extLst>
              <a:ext uri="{FF2B5EF4-FFF2-40B4-BE49-F238E27FC236}">
                <a16:creationId xmlns:a16="http://schemas.microsoft.com/office/drawing/2014/main" id="{0946F04B-BC4B-5A46-98C5-96C4107A8D35}"/>
              </a:ext>
            </a:extLst>
          </p:cNvPr>
          <p:cNvSpPr>
            <a:spLocks noGrp="1"/>
          </p:cNvSpPr>
          <p:nvPr>
            <p:ph idx="1"/>
          </p:nvPr>
        </p:nvSpPr>
        <p:spPr>
          <a:xfrm>
            <a:off x="719139" y="2351089"/>
            <a:ext cx="4428000" cy="3490912"/>
          </a:xfrm>
        </p:spPr>
        <p:txBody>
          <a:bodyPr>
            <a:normAutofit/>
          </a:bodyPr>
          <a:lstStyle/>
          <a:p>
            <a:r>
              <a:rPr lang="da-DK" altLang="da-DK" sz="2000"/>
              <a:t>En måde at visualisere sammenhængen mellem aktiviteter, trin på vejen, resultater og virkninger på længere sigt. </a:t>
            </a:r>
          </a:p>
          <a:p>
            <a:r>
              <a:rPr lang="da-DK" altLang="da-DK" sz="2000"/>
              <a:t>Bag enhver indsats ligger nogle forestillinger om hvorfor vi tror en indsats virker og hvorfor den er velegnet til at nå bestemte mål.</a:t>
            </a:r>
          </a:p>
          <a:p>
            <a:r>
              <a:rPr lang="da-DK" altLang="da-DK" sz="2000"/>
              <a:t>Forandringsteorien beskrives som et procesforløb</a:t>
            </a:r>
          </a:p>
          <a:p>
            <a:endParaRPr lang="da-DK" sz="2000"/>
          </a:p>
        </p:txBody>
      </p:sp>
      <p:pic>
        <p:nvPicPr>
          <p:cNvPr id="5" name="Picture 4" descr="En væg, der er malet med en pil og en målskiven">
            <a:extLst>
              <a:ext uri="{FF2B5EF4-FFF2-40B4-BE49-F238E27FC236}">
                <a16:creationId xmlns:a16="http://schemas.microsoft.com/office/drawing/2014/main" id="{A1C16406-D108-4207-2ABB-372DD976A0FA}"/>
              </a:ext>
            </a:extLst>
          </p:cNvPr>
          <p:cNvPicPr>
            <a:picLocks noChangeAspect="1"/>
          </p:cNvPicPr>
          <p:nvPr/>
        </p:nvPicPr>
        <p:blipFill rotWithShape="1">
          <a:blip r:embed="rId2"/>
          <a:srcRect l="43262" r="2" b="2"/>
          <a:stretch/>
        </p:blipFill>
        <p:spPr>
          <a:xfrm>
            <a:off x="7059600" y="720725"/>
            <a:ext cx="4413600" cy="5562000"/>
          </a:xfrm>
          <a:prstGeom prst="rect">
            <a:avLst/>
          </a:prstGeom>
          <a:noFill/>
        </p:spPr>
      </p:pic>
      <p:sp>
        <p:nvSpPr>
          <p:cNvPr id="9" name="Text Placeholder 4">
            <a:extLst>
              <a:ext uri="{FF2B5EF4-FFF2-40B4-BE49-F238E27FC236}">
                <a16:creationId xmlns:a16="http://schemas.microsoft.com/office/drawing/2014/main" id="{5A917F6E-89C4-599B-12CF-F0BD4AE32D2A}"/>
              </a:ext>
            </a:extLst>
          </p:cNvPr>
          <p:cNvSpPr>
            <a:spLocks noGrp="1"/>
          </p:cNvSpPr>
          <p:nvPr>
            <p:ph type="body" sz="quarter" idx="14"/>
          </p:nvPr>
        </p:nvSpPr>
        <p:spPr>
          <a:xfrm>
            <a:off x="10944000" y="900000"/>
            <a:ext cx="349200" cy="259829"/>
          </a:xfrm>
        </p:spPr>
        <p:txBody>
          <a:bodyPr/>
          <a:lstStyle/>
          <a:p>
            <a:endParaRPr lang="en-US"/>
          </a:p>
        </p:txBody>
      </p:sp>
    </p:spTree>
    <p:extLst>
      <p:ext uri="{BB962C8B-B14F-4D97-AF65-F5344CB8AC3E}">
        <p14:creationId xmlns:p14="http://schemas.microsoft.com/office/powerpoint/2010/main" val="3528990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a:extLst>
              <a:ext uri="{FF2B5EF4-FFF2-40B4-BE49-F238E27FC236}">
                <a16:creationId xmlns:a16="http://schemas.microsoft.com/office/drawing/2014/main" id="{1E57A407-4FE0-934E-9A6D-D2ED2A1E3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971" t="29956" r="32806" b="61520"/>
          <a:stretch>
            <a:fillRect/>
          </a:stretch>
        </p:blipFill>
        <p:spPr bwMode="auto">
          <a:xfrm>
            <a:off x="1631950" y="2522539"/>
            <a:ext cx="1316038"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kstboks 13">
            <a:extLst>
              <a:ext uri="{FF2B5EF4-FFF2-40B4-BE49-F238E27FC236}">
                <a16:creationId xmlns:a16="http://schemas.microsoft.com/office/drawing/2014/main" id="{8C892E0E-C957-7447-93D9-5F008D8E2B60}"/>
              </a:ext>
            </a:extLst>
          </p:cNvPr>
          <p:cNvSpPr txBox="1">
            <a:spLocks noChangeArrowheads="1"/>
          </p:cNvSpPr>
          <p:nvPr/>
        </p:nvSpPr>
        <p:spPr bwMode="auto">
          <a:xfrm>
            <a:off x="1774825" y="2733676"/>
            <a:ext cx="1028700"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a-DK" altLang="da-DK" sz="1100" dirty="0">
                <a:solidFill>
                  <a:srgbClr val="B56413"/>
                </a:solidFill>
                <a:latin typeface="Univers" panose="020B0503020202020204" pitchFamily="34" charset="0"/>
                <a:ea typeface="BatangChe" panose="02030609000101010101" pitchFamily="49" charset="-127"/>
              </a:rPr>
              <a:t>PROBLEM-ANALYSE</a:t>
            </a:r>
          </a:p>
        </p:txBody>
      </p:sp>
      <p:sp>
        <p:nvSpPr>
          <p:cNvPr id="28677" name="AutoShape 77">
            <a:extLst>
              <a:ext uri="{FF2B5EF4-FFF2-40B4-BE49-F238E27FC236}">
                <a16:creationId xmlns:a16="http://schemas.microsoft.com/office/drawing/2014/main" id="{8576587F-54C2-4744-AA2E-B8E85D3897B0}"/>
              </a:ext>
            </a:extLst>
          </p:cNvPr>
          <p:cNvSpPr>
            <a:spLocks noChangeArrowheads="1"/>
          </p:cNvSpPr>
          <p:nvPr/>
        </p:nvSpPr>
        <p:spPr bwMode="auto">
          <a:xfrm>
            <a:off x="1774826" y="3670300"/>
            <a:ext cx="1141413" cy="1195388"/>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dirty="0">
                <a:latin typeface="TrueFrutigerLight" pitchFamily="2" charset="0"/>
              </a:rPr>
              <a:t>Sæt ord på jeres udfordringer</a:t>
            </a:r>
          </a:p>
        </p:txBody>
      </p:sp>
      <p:pic>
        <p:nvPicPr>
          <p:cNvPr id="28678" name="Picture 47" descr="Umiddelbare_resultater2.jpg">
            <a:extLst>
              <a:ext uri="{FF2B5EF4-FFF2-40B4-BE49-F238E27FC236}">
                <a16:creationId xmlns:a16="http://schemas.microsoft.com/office/drawing/2014/main" id="{27959C2B-45DC-0B43-BFA0-706D9EC4FB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92223" y="2522538"/>
            <a:ext cx="1290638"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50" descr="endelige_resultater2.jpg">
            <a:extLst>
              <a:ext uri="{FF2B5EF4-FFF2-40B4-BE49-F238E27FC236}">
                <a16:creationId xmlns:a16="http://schemas.microsoft.com/office/drawing/2014/main" id="{9EF91D49-73F5-E149-95B6-BAC7B53A88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66560" y="2539391"/>
            <a:ext cx="12890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9" descr="Trin_paa_vejen2.jpg">
            <a:extLst>
              <a:ext uri="{FF2B5EF4-FFF2-40B4-BE49-F238E27FC236}">
                <a16:creationId xmlns:a16="http://schemas.microsoft.com/office/drawing/2014/main" id="{9A32A7DD-B9A6-CC4F-9829-7CB6DF9FFE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0118" y="2568872"/>
            <a:ext cx="12906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AutoShape 77">
            <a:extLst>
              <a:ext uri="{FF2B5EF4-FFF2-40B4-BE49-F238E27FC236}">
                <a16:creationId xmlns:a16="http://schemas.microsoft.com/office/drawing/2014/main" id="{2857864C-DECE-9C4C-A93A-E97E92E4E2F4}"/>
              </a:ext>
            </a:extLst>
          </p:cNvPr>
          <p:cNvSpPr>
            <a:spLocks noChangeArrowheads="1"/>
          </p:cNvSpPr>
          <p:nvPr/>
        </p:nvSpPr>
        <p:spPr bwMode="auto">
          <a:xfrm>
            <a:off x="3308070" y="3676651"/>
            <a:ext cx="1139825" cy="1196975"/>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dirty="0">
                <a:latin typeface="TrueFrutigerLight" pitchFamily="2" charset="0"/>
              </a:rPr>
              <a:t>Aktiviteter i jeres indsats</a:t>
            </a:r>
          </a:p>
        </p:txBody>
      </p:sp>
      <p:sp>
        <p:nvSpPr>
          <p:cNvPr id="28682" name="Line 45">
            <a:extLst>
              <a:ext uri="{FF2B5EF4-FFF2-40B4-BE49-F238E27FC236}">
                <a16:creationId xmlns:a16="http://schemas.microsoft.com/office/drawing/2014/main" id="{14DAAC26-701D-A84F-9C0F-9923D93B3CF6}"/>
              </a:ext>
            </a:extLst>
          </p:cNvPr>
          <p:cNvSpPr>
            <a:spLocks noChangeShapeType="1"/>
          </p:cNvSpPr>
          <p:nvPr/>
        </p:nvSpPr>
        <p:spPr bwMode="auto">
          <a:xfrm flipV="1">
            <a:off x="2713038" y="4557713"/>
            <a:ext cx="539750" cy="0"/>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lIns="56667" tIns="28333" rIns="56667" bIns="28333"/>
          <a:lstStyle/>
          <a:p>
            <a:endParaRPr lang="da-DK"/>
          </a:p>
        </p:txBody>
      </p:sp>
      <p:sp>
        <p:nvSpPr>
          <p:cNvPr id="28683" name="AutoShape 77">
            <a:extLst>
              <a:ext uri="{FF2B5EF4-FFF2-40B4-BE49-F238E27FC236}">
                <a16:creationId xmlns:a16="http://schemas.microsoft.com/office/drawing/2014/main" id="{A7AE79D7-8A27-D141-9749-8BF5377435CF}"/>
              </a:ext>
            </a:extLst>
          </p:cNvPr>
          <p:cNvSpPr>
            <a:spLocks noChangeArrowheads="1"/>
          </p:cNvSpPr>
          <p:nvPr/>
        </p:nvSpPr>
        <p:spPr bwMode="auto">
          <a:xfrm>
            <a:off x="4826795" y="3696862"/>
            <a:ext cx="1141412" cy="1195387"/>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dirty="0">
                <a:latin typeface="TrueFrutigerLight" pitchFamily="2" charset="0"/>
              </a:rPr>
              <a:t>1. trin på vejen</a:t>
            </a:r>
          </a:p>
        </p:txBody>
      </p:sp>
      <p:sp>
        <p:nvSpPr>
          <p:cNvPr id="28684" name="AutoShape 77">
            <a:extLst>
              <a:ext uri="{FF2B5EF4-FFF2-40B4-BE49-F238E27FC236}">
                <a16:creationId xmlns:a16="http://schemas.microsoft.com/office/drawing/2014/main" id="{A23DD065-D691-1846-BCF0-6F640656CBBD}"/>
              </a:ext>
            </a:extLst>
          </p:cNvPr>
          <p:cNvSpPr>
            <a:spLocks noChangeArrowheads="1"/>
          </p:cNvSpPr>
          <p:nvPr/>
        </p:nvSpPr>
        <p:spPr bwMode="auto">
          <a:xfrm>
            <a:off x="6365313" y="3668713"/>
            <a:ext cx="1141413" cy="1196975"/>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dirty="0">
                <a:latin typeface="TrueFrutigerLight" pitchFamily="2" charset="0"/>
              </a:rPr>
              <a:t>2. trin på vejen</a:t>
            </a:r>
          </a:p>
        </p:txBody>
      </p:sp>
      <p:sp>
        <p:nvSpPr>
          <p:cNvPr id="28685" name="AutoShape 77">
            <a:extLst>
              <a:ext uri="{FF2B5EF4-FFF2-40B4-BE49-F238E27FC236}">
                <a16:creationId xmlns:a16="http://schemas.microsoft.com/office/drawing/2014/main" id="{22D50144-0D61-4646-8CAC-854159173621}"/>
              </a:ext>
            </a:extLst>
          </p:cNvPr>
          <p:cNvSpPr>
            <a:spLocks noChangeArrowheads="1"/>
          </p:cNvSpPr>
          <p:nvPr/>
        </p:nvSpPr>
        <p:spPr bwMode="auto">
          <a:xfrm>
            <a:off x="7914714" y="3676651"/>
            <a:ext cx="1211262" cy="1174750"/>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a:latin typeface="TrueFrutigerLight" pitchFamily="2" charset="0"/>
              </a:rPr>
              <a:t>Beskriv de umiddelbare resultater </a:t>
            </a:r>
          </a:p>
        </p:txBody>
      </p:sp>
      <p:sp>
        <p:nvSpPr>
          <p:cNvPr id="28686" name="AutoShape 77">
            <a:extLst>
              <a:ext uri="{FF2B5EF4-FFF2-40B4-BE49-F238E27FC236}">
                <a16:creationId xmlns:a16="http://schemas.microsoft.com/office/drawing/2014/main" id="{39BBA00A-4C6B-FC49-9433-0AD30FC00052}"/>
              </a:ext>
            </a:extLst>
          </p:cNvPr>
          <p:cNvSpPr>
            <a:spLocks noChangeArrowheads="1"/>
          </p:cNvSpPr>
          <p:nvPr/>
        </p:nvSpPr>
        <p:spPr bwMode="auto">
          <a:xfrm>
            <a:off x="9404351" y="3676651"/>
            <a:ext cx="1228725" cy="1204913"/>
          </a:xfrm>
          <a:prstGeom prst="foldedCorner">
            <a:avLst>
              <a:gd name="adj" fmla="val 12500"/>
            </a:avLst>
          </a:prstGeom>
          <a:solidFill>
            <a:srgbClr val="E3D710"/>
          </a:solidFill>
          <a:ln>
            <a:noFill/>
          </a:ln>
          <a:extLst>
            <a:ext uri="{91240B29-F687-4F45-9708-019B960494DF}">
              <a14:hiddenLine xmlns:a14="http://schemas.microsoft.com/office/drawing/2010/main" w="9525">
                <a:solidFill>
                  <a:srgbClr val="000000"/>
                </a:solidFill>
                <a:round/>
                <a:headEnd/>
                <a:tailEnd/>
              </a14:hiddenLine>
            </a:ext>
          </a:extLst>
        </p:spPr>
        <p:txBody>
          <a:bodyPr lIns="56667" tIns="28333" rIns="56667" bIns="28333"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a-DK" altLang="da-DK" sz="1200">
                <a:latin typeface="TrueFrutigerLight" pitchFamily="2" charset="0"/>
              </a:rPr>
              <a:t>Beskriv de resultater I vil opnå</a:t>
            </a:r>
          </a:p>
        </p:txBody>
      </p:sp>
      <p:sp>
        <p:nvSpPr>
          <p:cNvPr id="28687" name="Line 45">
            <a:extLst>
              <a:ext uri="{FF2B5EF4-FFF2-40B4-BE49-F238E27FC236}">
                <a16:creationId xmlns:a16="http://schemas.microsoft.com/office/drawing/2014/main" id="{D80F6E22-6EA6-2141-8EC4-A3FB21DFC304}"/>
              </a:ext>
            </a:extLst>
          </p:cNvPr>
          <p:cNvSpPr>
            <a:spLocks noChangeShapeType="1"/>
          </p:cNvSpPr>
          <p:nvPr/>
        </p:nvSpPr>
        <p:spPr bwMode="auto">
          <a:xfrm flipV="1">
            <a:off x="8996363" y="4471988"/>
            <a:ext cx="565150" cy="0"/>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lIns="56667" tIns="28333" rIns="56667" bIns="28333"/>
          <a:lstStyle/>
          <a:p>
            <a:endParaRPr lang="da-DK"/>
          </a:p>
        </p:txBody>
      </p:sp>
      <p:sp>
        <p:nvSpPr>
          <p:cNvPr id="28688" name="Line 45">
            <a:extLst>
              <a:ext uri="{FF2B5EF4-FFF2-40B4-BE49-F238E27FC236}">
                <a16:creationId xmlns:a16="http://schemas.microsoft.com/office/drawing/2014/main" id="{54E879DD-813F-BA47-9C9B-91AEEF1E5789}"/>
              </a:ext>
            </a:extLst>
          </p:cNvPr>
          <p:cNvSpPr>
            <a:spLocks noChangeShapeType="1"/>
          </p:cNvSpPr>
          <p:nvPr/>
        </p:nvSpPr>
        <p:spPr bwMode="auto">
          <a:xfrm flipV="1">
            <a:off x="5906295" y="4471988"/>
            <a:ext cx="539750" cy="0"/>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lIns="56667" tIns="28333" rIns="56667" bIns="28333"/>
          <a:lstStyle/>
          <a:p>
            <a:endParaRPr lang="da-DK"/>
          </a:p>
        </p:txBody>
      </p:sp>
      <p:sp>
        <p:nvSpPr>
          <p:cNvPr id="28690" name="Line 45">
            <a:extLst>
              <a:ext uri="{FF2B5EF4-FFF2-40B4-BE49-F238E27FC236}">
                <a16:creationId xmlns:a16="http://schemas.microsoft.com/office/drawing/2014/main" id="{93E91713-5A58-C44F-B05E-19968E95BD9A}"/>
              </a:ext>
            </a:extLst>
          </p:cNvPr>
          <p:cNvSpPr>
            <a:spLocks noChangeShapeType="1"/>
          </p:cNvSpPr>
          <p:nvPr/>
        </p:nvSpPr>
        <p:spPr bwMode="auto">
          <a:xfrm flipV="1">
            <a:off x="4439670" y="4518025"/>
            <a:ext cx="538162" cy="0"/>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lIns="56667" tIns="28333" rIns="56667" bIns="28333"/>
          <a:lstStyle/>
          <a:p>
            <a:endParaRPr lang="da-DK"/>
          </a:p>
        </p:txBody>
      </p:sp>
      <p:pic>
        <p:nvPicPr>
          <p:cNvPr id="28691" name="Picture 51" descr="Trin_paa_vejen2.jpg">
            <a:extLst>
              <a:ext uri="{FF2B5EF4-FFF2-40B4-BE49-F238E27FC236}">
                <a16:creationId xmlns:a16="http://schemas.microsoft.com/office/drawing/2014/main" id="{673F49CD-33BA-2449-98D5-B75F95A205F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6170" y="2530473"/>
            <a:ext cx="1290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48" descr="Aktiviteter2.jpg">
            <a:extLst>
              <a:ext uri="{FF2B5EF4-FFF2-40B4-BE49-F238E27FC236}">
                <a16:creationId xmlns:a16="http://schemas.microsoft.com/office/drawing/2014/main" id="{B1BD2DC6-B4AA-D647-8707-11FEA1A5673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7386" y="2568872"/>
            <a:ext cx="129063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45">
            <a:extLst>
              <a:ext uri="{FF2B5EF4-FFF2-40B4-BE49-F238E27FC236}">
                <a16:creationId xmlns:a16="http://schemas.microsoft.com/office/drawing/2014/main" id="{9C031791-EA22-F34D-BF5F-19C2B9B0CED6}"/>
              </a:ext>
            </a:extLst>
          </p:cNvPr>
          <p:cNvSpPr>
            <a:spLocks noChangeShapeType="1"/>
          </p:cNvSpPr>
          <p:nvPr/>
        </p:nvSpPr>
        <p:spPr bwMode="auto">
          <a:xfrm flipV="1">
            <a:off x="7506726" y="4518025"/>
            <a:ext cx="539750" cy="0"/>
          </a:xfrm>
          <a:prstGeom prst="line">
            <a:avLst/>
          </a:prstGeom>
          <a:noFill/>
          <a:ln w="57150">
            <a:solidFill>
              <a:schemeClr val="tx1"/>
            </a:solidFill>
            <a:round/>
            <a:headEnd/>
            <a:tailEnd type="arrow" w="lg" len="lg"/>
          </a:ln>
          <a:extLst>
            <a:ext uri="{909E8E84-426E-40DD-AFC4-6F175D3DCCD1}">
              <a14:hiddenFill xmlns:a14="http://schemas.microsoft.com/office/drawing/2010/main">
                <a:noFill/>
              </a14:hiddenFill>
            </a:ext>
          </a:extLst>
        </p:spPr>
        <p:txBody>
          <a:bodyPr lIns="56667" tIns="28333" rIns="56667" bIns="28333"/>
          <a:lstStyle/>
          <a:p>
            <a:endParaRPr lang="da-DK"/>
          </a:p>
        </p:txBody>
      </p:sp>
      <p:sp>
        <p:nvSpPr>
          <p:cNvPr id="2" name="Tekstfelt 1">
            <a:extLst>
              <a:ext uri="{FF2B5EF4-FFF2-40B4-BE49-F238E27FC236}">
                <a16:creationId xmlns:a16="http://schemas.microsoft.com/office/drawing/2014/main" id="{EBBAADBB-54EE-834B-B332-2F2DA42108D5}"/>
              </a:ext>
            </a:extLst>
          </p:cNvPr>
          <p:cNvSpPr txBox="1"/>
          <p:nvPr/>
        </p:nvSpPr>
        <p:spPr>
          <a:xfrm>
            <a:off x="1774826" y="5052646"/>
            <a:ext cx="8793162" cy="664797"/>
          </a:xfrm>
          <a:prstGeom prst="rect">
            <a:avLst/>
          </a:prstGeom>
          <a:noFill/>
        </p:spPr>
        <p:txBody>
          <a:bodyPr wrap="square" lIns="0" tIns="0" rIns="0" bIns="0" rtlCol="0">
            <a:spAutoFit/>
          </a:bodyPr>
          <a:lstStyle/>
          <a:p>
            <a:pPr algn="l">
              <a:lnSpc>
                <a:spcPct val="90000"/>
              </a:lnSpc>
              <a:spcBef>
                <a:spcPts val="0"/>
              </a:spcBef>
            </a:pPr>
            <a:r>
              <a:rPr lang="da-DK" sz="2400" dirty="0">
                <a:solidFill>
                  <a:schemeClr val="accent1"/>
                </a:solidFill>
              </a:rPr>
              <a:t>Oversigt over aktiviteter og trin på vejen er god  baggrund for budgetlægning herunder egenfinansiering.</a:t>
            </a:r>
          </a:p>
        </p:txBody>
      </p:sp>
      <p:sp>
        <p:nvSpPr>
          <p:cNvPr id="8" name="Pil ned 7">
            <a:extLst>
              <a:ext uri="{FF2B5EF4-FFF2-40B4-BE49-F238E27FC236}">
                <a16:creationId xmlns:a16="http://schemas.microsoft.com/office/drawing/2014/main" id="{34A69E58-DEB7-5DD0-D203-0643ED6C0484}"/>
              </a:ext>
            </a:extLst>
          </p:cNvPr>
          <p:cNvSpPr/>
          <p:nvPr/>
        </p:nvSpPr>
        <p:spPr>
          <a:xfrm>
            <a:off x="866967" y="690164"/>
            <a:ext cx="2553629" cy="197897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spcAft>
                <a:spcPts val="1800"/>
              </a:spcAft>
            </a:pPr>
            <a:r>
              <a:rPr lang="da-DK" altLang="da-DK" sz="2000" dirty="0"/>
              <a:t>1. Sæt ord på jeres udfordringer</a:t>
            </a:r>
            <a:endParaRPr lang="da-DK" sz="2000" noProof="0" dirty="0" err="1"/>
          </a:p>
        </p:txBody>
      </p:sp>
      <p:sp>
        <p:nvSpPr>
          <p:cNvPr id="9" name="Pil ned 8">
            <a:extLst>
              <a:ext uri="{FF2B5EF4-FFF2-40B4-BE49-F238E27FC236}">
                <a16:creationId xmlns:a16="http://schemas.microsoft.com/office/drawing/2014/main" id="{73316893-5D23-247D-A4FF-5187589314FE}"/>
              </a:ext>
            </a:extLst>
          </p:cNvPr>
          <p:cNvSpPr/>
          <p:nvPr/>
        </p:nvSpPr>
        <p:spPr>
          <a:xfrm>
            <a:off x="8434270" y="626507"/>
            <a:ext cx="2553629" cy="197897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spcAft>
                <a:spcPts val="1800"/>
              </a:spcAft>
            </a:pPr>
            <a:r>
              <a:rPr lang="da-DK" altLang="da-DK" sz="2000" dirty="0"/>
              <a:t>2. Hvilke resultater vil I nå</a:t>
            </a:r>
            <a:endParaRPr lang="da-DK" sz="2000" noProof="0" dirty="0" err="1"/>
          </a:p>
        </p:txBody>
      </p:sp>
      <p:sp>
        <p:nvSpPr>
          <p:cNvPr id="10" name="Pil ned 9">
            <a:extLst>
              <a:ext uri="{FF2B5EF4-FFF2-40B4-BE49-F238E27FC236}">
                <a16:creationId xmlns:a16="http://schemas.microsoft.com/office/drawing/2014/main" id="{89AF1F14-43A6-B61F-1296-D7F20E7B327F}"/>
              </a:ext>
            </a:extLst>
          </p:cNvPr>
          <p:cNvSpPr/>
          <p:nvPr/>
        </p:nvSpPr>
        <p:spPr>
          <a:xfrm>
            <a:off x="4836648" y="679606"/>
            <a:ext cx="2553629" cy="1978972"/>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spcAft>
                <a:spcPts val="1800"/>
              </a:spcAft>
            </a:pPr>
            <a:r>
              <a:rPr lang="da-DK" altLang="da-DK" sz="2000" dirty="0"/>
              <a:t>3. Find trinnene på vejen</a:t>
            </a:r>
            <a:endParaRPr lang="da-DK" sz="2000" noProof="0" dirty="0" err="1"/>
          </a:p>
        </p:txBody>
      </p:sp>
    </p:spTree>
    <p:extLst>
      <p:ext uri="{BB962C8B-B14F-4D97-AF65-F5344CB8AC3E}">
        <p14:creationId xmlns:p14="http://schemas.microsoft.com/office/powerpoint/2010/main" val="412985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e 3">
            <a:extLst>
              <a:ext uri="{FF2B5EF4-FFF2-40B4-BE49-F238E27FC236}">
                <a16:creationId xmlns:a16="http://schemas.microsoft.com/office/drawing/2014/main" id="{9BC44233-FE52-0D43-949F-12B5BF8CEDD3}"/>
              </a:ext>
            </a:extLst>
          </p:cNvPr>
          <p:cNvGrpSpPr/>
          <p:nvPr/>
        </p:nvGrpSpPr>
        <p:grpSpPr>
          <a:xfrm>
            <a:off x="810639" y="1025900"/>
            <a:ext cx="2296603" cy="453600"/>
            <a:chOff x="4054" y="40218"/>
            <a:chExt cx="1437894" cy="378000"/>
          </a:xfrm>
        </p:grpSpPr>
        <p:sp>
          <p:nvSpPr>
            <p:cNvPr id="5" name="Vinkel 4">
              <a:extLst>
                <a:ext uri="{FF2B5EF4-FFF2-40B4-BE49-F238E27FC236}">
                  <a16:creationId xmlns:a16="http://schemas.microsoft.com/office/drawing/2014/main" id="{8BB3C033-7A61-4340-8536-59AAA7F93B65}"/>
                </a:ext>
              </a:extLst>
            </p:cNvPr>
            <p:cNvSpPr/>
            <p:nvPr/>
          </p:nvSpPr>
          <p:spPr>
            <a:xfrm>
              <a:off x="4054" y="40218"/>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dirty="0"/>
            </a:p>
          </p:txBody>
        </p:sp>
        <p:sp>
          <p:nvSpPr>
            <p:cNvPr id="6" name="Vinkel 4">
              <a:extLst>
                <a:ext uri="{FF2B5EF4-FFF2-40B4-BE49-F238E27FC236}">
                  <a16:creationId xmlns:a16="http://schemas.microsoft.com/office/drawing/2014/main" id="{F58F5315-0747-AD4B-9177-45FDCEE08A1C}"/>
                </a:ext>
              </a:extLst>
            </p:cNvPr>
            <p:cNvSpPr/>
            <p:nvPr/>
          </p:nvSpPr>
          <p:spPr>
            <a:xfrm>
              <a:off x="193054" y="40218"/>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bg1"/>
                  </a:solidFill>
                </a:rPr>
                <a:t>Problemanalyse</a:t>
              </a:r>
            </a:p>
          </p:txBody>
        </p:sp>
      </p:grpSp>
      <p:grpSp>
        <p:nvGrpSpPr>
          <p:cNvPr id="7" name="Gruppe 6">
            <a:extLst>
              <a:ext uri="{FF2B5EF4-FFF2-40B4-BE49-F238E27FC236}">
                <a16:creationId xmlns:a16="http://schemas.microsoft.com/office/drawing/2014/main" id="{E5477C1F-1BC1-DF48-8FAF-692F14EE1331}"/>
              </a:ext>
            </a:extLst>
          </p:cNvPr>
          <p:cNvGrpSpPr/>
          <p:nvPr/>
        </p:nvGrpSpPr>
        <p:grpSpPr>
          <a:xfrm>
            <a:off x="2429995" y="1025900"/>
            <a:ext cx="1725473" cy="453600"/>
            <a:chOff x="1115547" y="40218"/>
            <a:chExt cx="1437894" cy="378000"/>
          </a:xfrm>
        </p:grpSpPr>
        <p:sp>
          <p:nvSpPr>
            <p:cNvPr id="8" name="Vinkel 7">
              <a:extLst>
                <a:ext uri="{FF2B5EF4-FFF2-40B4-BE49-F238E27FC236}">
                  <a16:creationId xmlns:a16="http://schemas.microsoft.com/office/drawing/2014/main" id="{4F69D0AD-5221-3646-9101-B89244C592E3}"/>
                </a:ext>
              </a:extLst>
            </p:cNvPr>
            <p:cNvSpPr/>
            <p:nvPr/>
          </p:nvSpPr>
          <p:spPr>
            <a:xfrm>
              <a:off x="1115547" y="40218"/>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9" name="Vinkel 6">
              <a:extLst>
                <a:ext uri="{FF2B5EF4-FFF2-40B4-BE49-F238E27FC236}">
                  <a16:creationId xmlns:a16="http://schemas.microsoft.com/office/drawing/2014/main" id="{E6BD0013-95B0-134D-9CFD-69C1D8A8F1D3}"/>
                </a:ext>
              </a:extLst>
            </p:cNvPr>
            <p:cNvSpPr/>
            <p:nvPr/>
          </p:nvSpPr>
          <p:spPr>
            <a:xfrm>
              <a:off x="1371812" y="40218"/>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bg1"/>
                  </a:solidFill>
                </a:rPr>
                <a:t>Aktiviteter</a:t>
              </a:r>
              <a:endParaRPr lang="da-DK" sz="1320" b="1" dirty="0">
                <a:solidFill>
                  <a:schemeClr val="bg1"/>
                </a:solidFill>
              </a:endParaRPr>
            </a:p>
          </p:txBody>
        </p:sp>
      </p:grpSp>
      <p:grpSp>
        <p:nvGrpSpPr>
          <p:cNvPr id="10" name="Gruppe 9">
            <a:extLst>
              <a:ext uri="{FF2B5EF4-FFF2-40B4-BE49-F238E27FC236}">
                <a16:creationId xmlns:a16="http://schemas.microsoft.com/office/drawing/2014/main" id="{16DB978C-0C71-B24C-ACAA-1E6F7C538024}"/>
              </a:ext>
            </a:extLst>
          </p:cNvPr>
          <p:cNvGrpSpPr/>
          <p:nvPr/>
        </p:nvGrpSpPr>
        <p:grpSpPr>
          <a:xfrm>
            <a:off x="3918424" y="1027498"/>
            <a:ext cx="1725473" cy="453600"/>
            <a:chOff x="2355904" y="41549"/>
            <a:chExt cx="1437894" cy="378000"/>
          </a:xfrm>
        </p:grpSpPr>
        <p:sp>
          <p:nvSpPr>
            <p:cNvPr id="11" name="Vinkel 10">
              <a:extLst>
                <a:ext uri="{FF2B5EF4-FFF2-40B4-BE49-F238E27FC236}">
                  <a16:creationId xmlns:a16="http://schemas.microsoft.com/office/drawing/2014/main" id="{FFBC924E-64D4-B347-981C-7170F6BF0849}"/>
                </a:ext>
              </a:extLst>
            </p:cNvPr>
            <p:cNvSpPr/>
            <p:nvPr/>
          </p:nvSpPr>
          <p:spPr>
            <a:xfrm>
              <a:off x="2355904" y="41549"/>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2" name="Vinkel 8">
              <a:extLst>
                <a:ext uri="{FF2B5EF4-FFF2-40B4-BE49-F238E27FC236}">
                  <a16:creationId xmlns:a16="http://schemas.microsoft.com/office/drawing/2014/main" id="{18C582FD-C664-E24C-A052-93B3A3BF73E0}"/>
                </a:ext>
              </a:extLst>
            </p:cNvPr>
            <p:cNvSpPr/>
            <p:nvPr/>
          </p:nvSpPr>
          <p:spPr>
            <a:xfrm>
              <a:off x="2544904" y="41549"/>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bg1"/>
                  </a:solidFill>
                </a:rPr>
                <a:t>Trin på vejen</a:t>
              </a:r>
            </a:p>
          </p:txBody>
        </p:sp>
      </p:grpSp>
      <p:grpSp>
        <p:nvGrpSpPr>
          <p:cNvPr id="13" name="Gruppe 12">
            <a:extLst>
              <a:ext uri="{FF2B5EF4-FFF2-40B4-BE49-F238E27FC236}">
                <a16:creationId xmlns:a16="http://schemas.microsoft.com/office/drawing/2014/main" id="{FE10EAC5-F7AA-BA42-85EB-179355E9BA02}"/>
              </a:ext>
            </a:extLst>
          </p:cNvPr>
          <p:cNvGrpSpPr/>
          <p:nvPr/>
        </p:nvGrpSpPr>
        <p:grpSpPr>
          <a:xfrm>
            <a:off x="5298319" y="1025900"/>
            <a:ext cx="1725473" cy="453600"/>
            <a:chOff x="3505817" y="40218"/>
            <a:chExt cx="1437894" cy="378000"/>
          </a:xfrm>
        </p:grpSpPr>
        <p:sp>
          <p:nvSpPr>
            <p:cNvPr id="14" name="Vinkel 13">
              <a:extLst>
                <a:ext uri="{FF2B5EF4-FFF2-40B4-BE49-F238E27FC236}">
                  <a16:creationId xmlns:a16="http://schemas.microsoft.com/office/drawing/2014/main" id="{79B9AD8E-7D7E-DC42-9A6B-6816FAD5F873}"/>
                </a:ext>
              </a:extLst>
            </p:cNvPr>
            <p:cNvSpPr/>
            <p:nvPr/>
          </p:nvSpPr>
          <p:spPr>
            <a:xfrm>
              <a:off x="3505817" y="40218"/>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15" name="Vinkel 10">
              <a:extLst>
                <a:ext uri="{FF2B5EF4-FFF2-40B4-BE49-F238E27FC236}">
                  <a16:creationId xmlns:a16="http://schemas.microsoft.com/office/drawing/2014/main" id="{2CCEAEAB-95CF-D14D-946E-8475544B5F2D}"/>
                </a:ext>
              </a:extLst>
            </p:cNvPr>
            <p:cNvSpPr/>
            <p:nvPr/>
          </p:nvSpPr>
          <p:spPr>
            <a:xfrm>
              <a:off x="3694817" y="40218"/>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bg1"/>
                  </a:solidFill>
                </a:rPr>
                <a:t>Trin på vejen</a:t>
              </a:r>
            </a:p>
          </p:txBody>
        </p:sp>
      </p:grpSp>
      <p:sp>
        <p:nvSpPr>
          <p:cNvPr id="16" name="Vinkel 15">
            <a:extLst>
              <a:ext uri="{FF2B5EF4-FFF2-40B4-BE49-F238E27FC236}">
                <a16:creationId xmlns:a16="http://schemas.microsoft.com/office/drawing/2014/main" id="{E456208A-DACD-D143-B8A5-002AFD07D4C2}"/>
              </a:ext>
            </a:extLst>
          </p:cNvPr>
          <p:cNvSpPr/>
          <p:nvPr/>
        </p:nvSpPr>
        <p:spPr>
          <a:xfrm>
            <a:off x="6692123" y="1025900"/>
            <a:ext cx="1725473" cy="4536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r>
              <a:rPr lang="da-DK" sz="1200" b="1" dirty="0"/>
              <a:t>Trin på vejen</a:t>
            </a:r>
          </a:p>
        </p:txBody>
      </p:sp>
      <p:sp>
        <p:nvSpPr>
          <p:cNvPr id="17" name="Rektangel 16">
            <a:extLst>
              <a:ext uri="{FF2B5EF4-FFF2-40B4-BE49-F238E27FC236}">
                <a16:creationId xmlns:a16="http://schemas.microsoft.com/office/drawing/2014/main" id="{708E6784-7FFA-CC4F-97DB-43FF8101C9E0}"/>
              </a:ext>
            </a:extLst>
          </p:cNvPr>
          <p:cNvSpPr/>
          <p:nvPr/>
        </p:nvSpPr>
        <p:spPr>
          <a:xfrm>
            <a:off x="3919593" y="1524558"/>
            <a:ext cx="1345930" cy="42080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r>
              <a:rPr lang="da-DK" sz="1080" b="1" dirty="0">
                <a:solidFill>
                  <a:schemeClr val="tx1"/>
                </a:solidFill>
              </a:rPr>
              <a:t>Bekskrivelse</a:t>
            </a:r>
          </a:p>
          <a:p>
            <a:r>
              <a:rPr lang="da-DK" sz="1400" dirty="0">
                <a:solidFill>
                  <a:schemeClr val="tx1"/>
                </a:solidFill>
              </a:rPr>
              <a:t>Elever arbejder praksisfagligt med IBO</a:t>
            </a:r>
          </a:p>
          <a:p>
            <a:endParaRPr lang="da-DK" sz="1400" dirty="0">
              <a:solidFill>
                <a:schemeClr val="tx1"/>
              </a:solidFill>
            </a:endParaRPr>
          </a:p>
          <a:p>
            <a:r>
              <a:rPr lang="da-DK" altLang="da-DK" sz="1400" dirty="0">
                <a:solidFill>
                  <a:schemeClr val="tx1"/>
                </a:solidFill>
              </a:rPr>
              <a:t>Elever møder virkelige-problem stillinger på virksomheder</a:t>
            </a:r>
          </a:p>
          <a:p>
            <a:endParaRPr lang="da-DK" sz="1080" dirty="0">
              <a:solidFill>
                <a:schemeClr val="tx1"/>
              </a:solidFill>
            </a:endParaRPr>
          </a:p>
        </p:txBody>
      </p:sp>
      <p:sp>
        <p:nvSpPr>
          <p:cNvPr id="18" name="Rektangel 17">
            <a:extLst>
              <a:ext uri="{FF2B5EF4-FFF2-40B4-BE49-F238E27FC236}">
                <a16:creationId xmlns:a16="http://schemas.microsoft.com/office/drawing/2014/main" id="{96C3CABE-19BC-0049-B783-18A54A48EAB3}"/>
              </a:ext>
            </a:extLst>
          </p:cNvPr>
          <p:cNvSpPr/>
          <p:nvPr/>
        </p:nvSpPr>
        <p:spPr>
          <a:xfrm>
            <a:off x="6767076" y="1563878"/>
            <a:ext cx="1345930" cy="4168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r>
              <a:rPr lang="da-DK" sz="900" b="1" dirty="0">
                <a:solidFill>
                  <a:schemeClr val="tx1"/>
                </a:solidFill>
              </a:rPr>
              <a:t>Beskrivelse</a:t>
            </a:r>
          </a:p>
          <a:p>
            <a:endParaRPr lang="da-DK" altLang="da-DK" sz="1400" dirty="0">
              <a:solidFill>
                <a:schemeClr val="tx1"/>
              </a:solidFill>
            </a:endParaRPr>
          </a:p>
          <a:p>
            <a:r>
              <a:rPr lang="da-DK" altLang="da-DK" sz="1400" dirty="0">
                <a:solidFill>
                  <a:schemeClr val="tx1"/>
                </a:solidFill>
              </a:rPr>
              <a:t>Efterskoleelever får indblik i erhvervsskolernes faglighed.</a:t>
            </a:r>
          </a:p>
          <a:p>
            <a:endParaRPr lang="da-DK" sz="1400" dirty="0">
              <a:solidFill>
                <a:schemeClr val="tx1"/>
              </a:solidFill>
            </a:endParaRPr>
          </a:p>
          <a:p>
            <a:r>
              <a:rPr lang="da-DK" sz="1400" dirty="0">
                <a:solidFill>
                  <a:schemeClr val="tx1"/>
                </a:solidFill>
              </a:rPr>
              <a:t>Elever får relationer til erhvervsskoleundervisere </a:t>
            </a:r>
          </a:p>
          <a:p>
            <a:endParaRPr lang="da-DK" sz="1400" dirty="0">
              <a:solidFill>
                <a:schemeClr val="tx1"/>
              </a:solidFill>
            </a:endParaRPr>
          </a:p>
          <a:p>
            <a:r>
              <a:rPr lang="da-DK" sz="1400" dirty="0">
                <a:solidFill>
                  <a:schemeClr val="tx1"/>
                </a:solidFill>
              </a:rPr>
              <a:t>Elever får interesse for en faglighed de ikke kendte.</a:t>
            </a:r>
            <a:endParaRPr lang="da-DK" sz="900" dirty="0">
              <a:solidFill>
                <a:schemeClr val="tx1"/>
              </a:solidFill>
            </a:endParaRPr>
          </a:p>
          <a:p>
            <a:endParaRPr lang="da-DK" sz="840" dirty="0">
              <a:solidFill>
                <a:schemeClr val="tx1"/>
              </a:solidFill>
            </a:endParaRPr>
          </a:p>
          <a:p>
            <a:endParaRPr lang="da-DK" sz="840" dirty="0">
              <a:solidFill>
                <a:schemeClr val="tx1"/>
              </a:solidFill>
            </a:endParaRPr>
          </a:p>
          <a:p>
            <a:endParaRPr lang="da-DK" sz="960" dirty="0">
              <a:solidFill>
                <a:schemeClr val="tx1"/>
              </a:solidFill>
            </a:endParaRPr>
          </a:p>
          <a:p>
            <a:endParaRPr lang="da-DK" sz="960" b="1" dirty="0">
              <a:solidFill>
                <a:schemeClr val="tx1"/>
              </a:solidFill>
            </a:endParaRPr>
          </a:p>
        </p:txBody>
      </p:sp>
      <p:sp>
        <p:nvSpPr>
          <p:cNvPr id="19" name="Rektangel 18">
            <a:extLst>
              <a:ext uri="{FF2B5EF4-FFF2-40B4-BE49-F238E27FC236}">
                <a16:creationId xmlns:a16="http://schemas.microsoft.com/office/drawing/2014/main" id="{A32CE49D-B100-814A-8A44-62B5F8DA03A2}"/>
              </a:ext>
            </a:extLst>
          </p:cNvPr>
          <p:cNvSpPr/>
          <p:nvPr/>
        </p:nvSpPr>
        <p:spPr>
          <a:xfrm>
            <a:off x="2545551" y="1534166"/>
            <a:ext cx="1345930" cy="4198419"/>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pPr algn="ctr"/>
            <a:r>
              <a:rPr lang="da-DK" altLang="da-DK" sz="1100" b="1" dirty="0">
                <a:solidFill>
                  <a:schemeClr val="tx1"/>
                </a:solidFill>
              </a:rPr>
              <a:t>Beskrivelse</a:t>
            </a:r>
          </a:p>
          <a:p>
            <a:pPr algn="ctr"/>
            <a:endParaRPr lang="da-DK" altLang="da-DK" sz="1400" dirty="0">
              <a:solidFill>
                <a:schemeClr val="tx1"/>
              </a:solidFill>
            </a:endParaRPr>
          </a:p>
          <a:p>
            <a:pPr algn="ctr"/>
            <a:r>
              <a:rPr lang="da-DK" altLang="da-DK" sz="1400" dirty="0">
                <a:solidFill>
                  <a:schemeClr val="tx1"/>
                </a:solidFill>
              </a:rPr>
              <a:t>Efterskole</a:t>
            </a:r>
          </a:p>
          <a:p>
            <a:pPr algn="ctr"/>
            <a:r>
              <a:rPr lang="da-DK" altLang="da-DK" sz="1400" dirty="0">
                <a:solidFill>
                  <a:schemeClr val="tx1"/>
                </a:solidFill>
              </a:rPr>
              <a:t>elever deltager i Innovations-Brobygnings-Opgaven (IBO)</a:t>
            </a:r>
          </a:p>
        </p:txBody>
      </p:sp>
      <p:sp>
        <p:nvSpPr>
          <p:cNvPr id="20" name="Rektangel 19">
            <a:extLst>
              <a:ext uri="{FF2B5EF4-FFF2-40B4-BE49-F238E27FC236}">
                <a16:creationId xmlns:a16="http://schemas.microsoft.com/office/drawing/2014/main" id="{FDBA0C63-DB43-1E48-B899-F252663B24C3}"/>
              </a:ext>
            </a:extLst>
          </p:cNvPr>
          <p:cNvSpPr/>
          <p:nvPr/>
        </p:nvSpPr>
        <p:spPr>
          <a:xfrm>
            <a:off x="8154505" y="1518468"/>
            <a:ext cx="1345930" cy="4208026"/>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r>
              <a:rPr lang="da-DK" altLang="da-DK" sz="800" b="1" dirty="0">
                <a:solidFill>
                  <a:schemeClr val="tx1"/>
                </a:solidFill>
              </a:rPr>
              <a:t>Beskrivelse</a:t>
            </a:r>
          </a:p>
          <a:p>
            <a:endParaRPr lang="da-DK" altLang="da-DK" sz="1200" dirty="0">
              <a:solidFill>
                <a:schemeClr val="tx1"/>
              </a:solidFill>
            </a:endParaRPr>
          </a:p>
          <a:p>
            <a:r>
              <a:rPr lang="da-DK" altLang="da-DK" sz="1200" dirty="0">
                <a:solidFill>
                  <a:schemeClr val="tx1"/>
                </a:solidFill>
              </a:rPr>
              <a:t>Efterskoleelever får indsigt i</a:t>
            </a:r>
            <a:r>
              <a:rPr lang="da-DK" sz="1200" dirty="0">
                <a:solidFill>
                  <a:schemeClr val="tx1"/>
                </a:solidFill>
              </a:rPr>
              <a:t>, hvad man kan med praksisfaglig kompetence – </a:t>
            </a:r>
          </a:p>
          <a:p>
            <a:endParaRPr lang="da-DK" sz="1200" dirty="0">
              <a:solidFill>
                <a:schemeClr val="tx1"/>
              </a:solidFill>
            </a:endParaRPr>
          </a:p>
          <a:p>
            <a:r>
              <a:rPr lang="da-DK" sz="1200" dirty="0">
                <a:solidFill>
                  <a:schemeClr val="tx1"/>
                </a:solidFill>
              </a:rPr>
              <a:t>Elever får styrket deres personlige og (praksis)faglige kompetencer. </a:t>
            </a:r>
          </a:p>
          <a:p>
            <a:endParaRPr lang="da-DK" sz="1200" dirty="0">
              <a:solidFill>
                <a:schemeClr val="tx1"/>
              </a:solidFill>
            </a:endParaRPr>
          </a:p>
          <a:p>
            <a:r>
              <a:rPr lang="da-DK" sz="1200" dirty="0">
                <a:solidFill>
                  <a:schemeClr val="tx1"/>
                </a:solidFill>
              </a:rPr>
              <a:t>IBO Brobygning til virksomheder og erhvervsskoler giver mening.</a:t>
            </a:r>
          </a:p>
          <a:p>
            <a:endParaRPr lang="da-DK" sz="1100" dirty="0">
              <a:solidFill>
                <a:schemeClr val="tx1"/>
              </a:solidFill>
            </a:endParaRPr>
          </a:p>
          <a:p>
            <a:endParaRPr lang="da-DK" sz="800" dirty="0">
              <a:solidFill>
                <a:schemeClr val="tx1"/>
              </a:solidFill>
            </a:endParaRPr>
          </a:p>
          <a:p>
            <a:endParaRPr lang="da-DK" altLang="da-DK" sz="800" dirty="0">
              <a:solidFill>
                <a:schemeClr val="tx1"/>
              </a:solidFill>
            </a:endParaRPr>
          </a:p>
        </p:txBody>
      </p:sp>
      <p:sp>
        <p:nvSpPr>
          <p:cNvPr id="21" name="Rektangel 20">
            <a:extLst>
              <a:ext uri="{FF2B5EF4-FFF2-40B4-BE49-F238E27FC236}">
                <a16:creationId xmlns:a16="http://schemas.microsoft.com/office/drawing/2014/main" id="{4837E3D5-0EE8-F94F-AE75-666143A68D92}"/>
              </a:ext>
            </a:extLst>
          </p:cNvPr>
          <p:cNvSpPr/>
          <p:nvPr/>
        </p:nvSpPr>
        <p:spPr>
          <a:xfrm>
            <a:off x="9594952" y="1543049"/>
            <a:ext cx="1404156" cy="4183445"/>
          </a:xfrm>
          <a:prstGeom prst="rect">
            <a:avLst/>
          </a:prstGeom>
          <a:solidFill>
            <a:schemeClr val="accent1">
              <a:lumMod val="75000"/>
              <a:lumOff val="2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ctr"/>
          <a:lstStyle/>
          <a:p>
            <a:r>
              <a:rPr lang="da-DK" sz="1400" dirty="0">
                <a:solidFill>
                  <a:schemeClr val="tx1"/>
                </a:solidFill>
              </a:rPr>
              <a:t>Elever opnår erhvervsfaglig dannelse. </a:t>
            </a:r>
          </a:p>
          <a:p>
            <a:endParaRPr lang="da-DK" sz="1400" dirty="0">
              <a:solidFill>
                <a:schemeClr val="tx1"/>
              </a:solidFill>
            </a:endParaRPr>
          </a:p>
          <a:p>
            <a:r>
              <a:rPr lang="da-DK" sz="1400" dirty="0">
                <a:solidFill>
                  <a:schemeClr val="tx1"/>
                </a:solidFill>
              </a:rPr>
              <a:t>Elever baserer deres til- eller fravalg af erhvervsuddannelser på et mere sagligt grundlag. </a:t>
            </a:r>
          </a:p>
          <a:p>
            <a:endParaRPr lang="da-DK" sz="1400" dirty="0">
              <a:solidFill>
                <a:schemeClr val="tx1"/>
              </a:solidFill>
            </a:endParaRPr>
          </a:p>
          <a:p>
            <a:r>
              <a:rPr lang="da-DK" sz="1400" dirty="0">
                <a:solidFill>
                  <a:schemeClr val="tx1"/>
                </a:solidFill>
              </a:rPr>
              <a:t>Elever oplever brobygning på </a:t>
            </a:r>
            <a:r>
              <a:rPr lang="da-DK" sz="1400" dirty="0" err="1">
                <a:solidFill>
                  <a:schemeClr val="tx1"/>
                </a:solidFill>
              </a:rPr>
              <a:t>erhvervs-skoler</a:t>
            </a:r>
            <a:r>
              <a:rPr lang="da-DK" sz="1400" dirty="0">
                <a:solidFill>
                  <a:schemeClr val="tx1"/>
                </a:solidFill>
              </a:rPr>
              <a:t> som relevant.</a:t>
            </a:r>
          </a:p>
        </p:txBody>
      </p:sp>
      <p:sp>
        <p:nvSpPr>
          <p:cNvPr id="22" name="Rektangel 21">
            <a:extLst>
              <a:ext uri="{FF2B5EF4-FFF2-40B4-BE49-F238E27FC236}">
                <a16:creationId xmlns:a16="http://schemas.microsoft.com/office/drawing/2014/main" id="{ECFD459F-6F93-CE43-AE04-095245DDDCE6}"/>
              </a:ext>
            </a:extLst>
          </p:cNvPr>
          <p:cNvSpPr/>
          <p:nvPr/>
        </p:nvSpPr>
        <p:spPr>
          <a:xfrm>
            <a:off x="5354281" y="1543047"/>
            <a:ext cx="1345930" cy="41895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r>
              <a:rPr lang="da-DK" sz="960" b="1" dirty="0">
                <a:solidFill>
                  <a:schemeClr val="tx1"/>
                </a:solidFill>
              </a:rPr>
              <a:t>Beskrivelse</a:t>
            </a:r>
          </a:p>
          <a:p>
            <a:r>
              <a:rPr lang="da-DK" altLang="da-DK" sz="1400" dirty="0">
                <a:solidFill>
                  <a:schemeClr val="tx1"/>
                </a:solidFill>
              </a:rPr>
              <a:t>Efterskoleelever udvikler verdensmåls idéer til virksomheder og møder erhvervs skoler matchdag</a:t>
            </a:r>
            <a:r>
              <a:rPr lang="da-DK" altLang="da-DK" sz="2000" dirty="0">
                <a:solidFill>
                  <a:schemeClr val="tx1"/>
                </a:solidFill>
              </a:rPr>
              <a:t>.</a:t>
            </a:r>
          </a:p>
          <a:p>
            <a:endParaRPr lang="da-DK" sz="960" b="1" dirty="0">
              <a:solidFill>
                <a:schemeClr val="tx1"/>
              </a:solidFill>
            </a:endParaRPr>
          </a:p>
        </p:txBody>
      </p:sp>
      <p:sp>
        <p:nvSpPr>
          <p:cNvPr id="23" name="Rektangel 22">
            <a:extLst>
              <a:ext uri="{FF2B5EF4-FFF2-40B4-BE49-F238E27FC236}">
                <a16:creationId xmlns:a16="http://schemas.microsoft.com/office/drawing/2014/main" id="{9A7C5928-B206-404D-8E94-EB2D627109BA}"/>
              </a:ext>
            </a:extLst>
          </p:cNvPr>
          <p:cNvSpPr/>
          <p:nvPr/>
        </p:nvSpPr>
        <p:spPr>
          <a:xfrm>
            <a:off x="1161192" y="1484489"/>
            <a:ext cx="1345930" cy="4248096"/>
          </a:xfrm>
          <a:prstGeom prst="rect">
            <a:avLst/>
          </a:prstGeom>
          <a:solidFill>
            <a:schemeClr val="accent1">
              <a:lumMod val="75000"/>
              <a:lumOff val="2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4" rIns="109710" bIns="54854" rtlCol="0" anchor="t"/>
          <a:lstStyle/>
          <a:p>
            <a:r>
              <a:rPr lang="da-DK" sz="1600" b="1" dirty="0">
                <a:solidFill>
                  <a:schemeClr val="tx1"/>
                </a:solidFill>
              </a:rPr>
              <a:t>Beskrivelse:</a:t>
            </a:r>
          </a:p>
          <a:p>
            <a:r>
              <a:rPr lang="da-DK" altLang="da-DK" sz="1400" dirty="0">
                <a:solidFill>
                  <a:schemeClr val="tx1"/>
                </a:solidFill>
              </a:rPr>
              <a:t>Brobygning mangler fokus på potentialet</a:t>
            </a:r>
          </a:p>
          <a:p>
            <a:endParaRPr lang="da-DK" altLang="da-DK" sz="1600" dirty="0">
              <a:solidFill>
                <a:schemeClr val="tx1"/>
              </a:solidFill>
            </a:endParaRPr>
          </a:p>
          <a:p>
            <a:r>
              <a:rPr lang="da-DK" altLang="da-DK" sz="1400" dirty="0">
                <a:solidFill>
                  <a:schemeClr val="tx1"/>
                </a:solidFill>
              </a:rPr>
              <a:t>Traditionel brobygning giver ikke mening for efterskoleelever</a:t>
            </a:r>
          </a:p>
          <a:p>
            <a:endParaRPr lang="da-DK" altLang="da-DK" sz="1400" dirty="0">
              <a:solidFill>
                <a:schemeClr val="tx1"/>
              </a:solidFill>
            </a:endParaRPr>
          </a:p>
          <a:p>
            <a:r>
              <a:rPr lang="da-DK" altLang="da-DK" sz="1400" dirty="0">
                <a:solidFill>
                  <a:schemeClr val="tx1"/>
                </a:solidFill>
              </a:rPr>
              <a:t>OSO viser ikke nye indsigter</a:t>
            </a:r>
          </a:p>
          <a:p>
            <a:endParaRPr lang="da-DK" sz="1080" b="1" dirty="0">
              <a:solidFill>
                <a:schemeClr val="tx1"/>
              </a:solidFill>
            </a:endParaRPr>
          </a:p>
          <a:p>
            <a:endParaRPr lang="da-DK" sz="1080" b="1" dirty="0">
              <a:solidFill>
                <a:schemeClr val="tx1"/>
              </a:solidFill>
            </a:endParaRPr>
          </a:p>
        </p:txBody>
      </p:sp>
      <p:sp>
        <p:nvSpPr>
          <p:cNvPr id="24" name="Rektangel 23">
            <a:extLst>
              <a:ext uri="{FF2B5EF4-FFF2-40B4-BE49-F238E27FC236}">
                <a16:creationId xmlns:a16="http://schemas.microsoft.com/office/drawing/2014/main" id="{CD6E33FA-D806-BA43-82EC-A51B7E232DC8}"/>
              </a:ext>
            </a:extLst>
          </p:cNvPr>
          <p:cNvSpPr/>
          <p:nvPr/>
        </p:nvSpPr>
        <p:spPr>
          <a:xfrm>
            <a:off x="9547464" y="1095240"/>
            <a:ext cx="1499128" cy="258532"/>
          </a:xfrm>
          <a:prstGeom prst="rect">
            <a:avLst/>
          </a:prstGeom>
        </p:spPr>
        <p:txBody>
          <a:bodyPr wrap="none">
            <a:spAutoFit/>
          </a:bodyPr>
          <a:lstStyle/>
          <a:p>
            <a:pPr algn="ctr" defTabSz="533315">
              <a:lnSpc>
                <a:spcPct val="90000"/>
              </a:lnSpc>
              <a:spcAft>
                <a:spcPct val="35000"/>
              </a:spcAft>
            </a:pPr>
            <a:r>
              <a:rPr lang="da-DK" sz="1200" b="1" dirty="0">
                <a:solidFill>
                  <a:schemeClr val="bg1"/>
                </a:solidFill>
              </a:rPr>
              <a:t>Endelige resultater </a:t>
            </a:r>
          </a:p>
        </p:txBody>
      </p:sp>
      <p:sp>
        <p:nvSpPr>
          <p:cNvPr id="25" name="Vinkel 12">
            <a:extLst>
              <a:ext uri="{FF2B5EF4-FFF2-40B4-BE49-F238E27FC236}">
                <a16:creationId xmlns:a16="http://schemas.microsoft.com/office/drawing/2014/main" id="{EDCAC164-B5D1-F145-83A2-6E3D8F87A80B}"/>
              </a:ext>
            </a:extLst>
          </p:cNvPr>
          <p:cNvSpPr/>
          <p:nvPr/>
        </p:nvSpPr>
        <p:spPr>
          <a:xfrm>
            <a:off x="8213839" y="1025900"/>
            <a:ext cx="1271873" cy="45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tx1"/>
                </a:solidFill>
              </a:rPr>
              <a:t> </a:t>
            </a:r>
            <a:r>
              <a:rPr lang="da-DK" sz="1200" b="1" dirty="0">
                <a:solidFill>
                  <a:schemeClr val="bg1"/>
                </a:solidFill>
              </a:rPr>
              <a:t>Umiddelbare Resultater</a:t>
            </a:r>
          </a:p>
        </p:txBody>
      </p:sp>
      <p:grpSp>
        <p:nvGrpSpPr>
          <p:cNvPr id="26" name="Gruppe 25">
            <a:extLst>
              <a:ext uri="{FF2B5EF4-FFF2-40B4-BE49-F238E27FC236}">
                <a16:creationId xmlns:a16="http://schemas.microsoft.com/office/drawing/2014/main" id="{39C17B05-077C-7E47-95F5-51593E10BD6F}"/>
              </a:ext>
            </a:extLst>
          </p:cNvPr>
          <p:cNvGrpSpPr/>
          <p:nvPr/>
        </p:nvGrpSpPr>
        <p:grpSpPr>
          <a:xfrm>
            <a:off x="8036532" y="1025900"/>
            <a:ext cx="1725473" cy="453600"/>
            <a:chOff x="5837450" y="40218"/>
            <a:chExt cx="1437894" cy="378000"/>
          </a:xfrm>
        </p:grpSpPr>
        <p:sp>
          <p:nvSpPr>
            <p:cNvPr id="27" name="Vinkel 26">
              <a:extLst>
                <a:ext uri="{FF2B5EF4-FFF2-40B4-BE49-F238E27FC236}">
                  <a16:creationId xmlns:a16="http://schemas.microsoft.com/office/drawing/2014/main" id="{E46211CF-C1A9-574B-B69C-164900A82BB5}"/>
                </a:ext>
              </a:extLst>
            </p:cNvPr>
            <p:cNvSpPr/>
            <p:nvPr/>
          </p:nvSpPr>
          <p:spPr>
            <a:xfrm>
              <a:off x="5837450" y="40218"/>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28" name="Vinkel 14">
              <a:extLst>
                <a:ext uri="{FF2B5EF4-FFF2-40B4-BE49-F238E27FC236}">
                  <a16:creationId xmlns:a16="http://schemas.microsoft.com/office/drawing/2014/main" id="{54260F4E-5223-524D-B51A-C977A3D4F737}"/>
                </a:ext>
              </a:extLst>
            </p:cNvPr>
            <p:cNvSpPr/>
            <p:nvPr/>
          </p:nvSpPr>
          <p:spPr>
            <a:xfrm>
              <a:off x="6026450" y="40218"/>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endParaRPr lang="da-DK" sz="1200" b="1" dirty="0">
                <a:solidFill>
                  <a:schemeClr val="tx1"/>
                </a:solidFill>
              </a:endParaRPr>
            </a:p>
          </p:txBody>
        </p:sp>
      </p:grpSp>
      <p:grpSp>
        <p:nvGrpSpPr>
          <p:cNvPr id="29" name="Gruppe 28">
            <a:extLst>
              <a:ext uri="{FF2B5EF4-FFF2-40B4-BE49-F238E27FC236}">
                <a16:creationId xmlns:a16="http://schemas.microsoft.com/office/drawing/2014/main" id="{3D05E589-9E90-D94E-BF29-26FCED5B7A3F}"/>
              </a:ext>
            </a:extLst>
          </p:cNvPr>
          <p:cNvGrpSpPr/>
          <p:nvPr/>
        </p:nvGrpSpPr>
        <p:grpSpPr>
          <a:xfrm>
            <a:off x="9440688" y="1025900"/>
            <a:ext cx="1725473" cy="453600"/>
            <a:chOff x="7007580" y="40218"/>
            <a:chExt cx="1437894" cy="378000"/>
          </a:xfrm>
        </p:grpSpPr>
        <p:sp>
          <p:nvSpPr>
            <p:cNvPr id="30" name="Vinkel 29">
              <a:extLst>
                <a:ext uri="{FF2B5EF4-FFF2-40B4-BE49-F238E27FC236}">
                  <a16:creationId xmlns:a16="http://schemas.microsoft.com/office/drawing/2014/main" id="{2D5E173E-00AD-2747-8A27-AB43781886C3}"/>
                </a:ext>
              </a:extLst>
            </p:cNvPr>
            <p:cNvSpPr/>
            <p:nvPr/>
          </p:nvSpPr>
          <p:spPr>
            <a:xfrm>
              <a:off x="7007580" y="40218"/>
              <a:ext cx="1437894" cy="37800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da-DK"/>
            </a:p>
          </p:txBody>
        </p:sp>
        <p:sp>
          <p:nvSpPr>
            <p:cNvPr id="31" name="Vinkel 16">
              <a:extLst>
                <a:ext uri="{FF2B5EF4-FFF2-40B4-BE49-F238E27FC236}">
                  <a16:creationId xmlns:a16="http://schemas.microsoft.com/office/drawing/2014/main" id="{0DFA9E0C-9102-4D4E-B351-501825CD2CB8}"/>
                </a:ext>
              </a:extLst>
            </p:cNvPr>
            <p:cNvSpPr/>
            <p:nvPr/>
          </p:nvSpPr>
          <p:spPr>
            <a:xfrm>
              <a:off x="7196580" y="40218"/>
              <a:ext cx="1059894" cy="378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endParaRPr lang="da-DK" sz="1200" b="1" dirty="0">
                <a:solidFill>
                  <a:schemeClr val="tx1"/>
                </a:solidFill>
              </a:endParaRPr>
            </a:p>
          </p:txBody>
        </p:sp>
      </p:grpSp>
      <p:sp>
        <p:nvSpPr>
          <p:cNvPr id="32" name="Rektangel 31">
            <a:extLst>
              <a:ext uri="{FF2B5EF4-FFF2-40B4-BE49-F238E27FC236}">
                <a16:creationId xmlns:a16="http://schemas.microsoft.com/office/drawing/2014/main" id="{50A31ED7-C916-1D48-ACEB-9B837D2D51E8}"/>
              </a:ext>
            </a:extLst>
          </p:cNvPr>
          <p:cNvSpPr/>
          <p:nvPr/>
        </p:nvSpPr>
        <p:spPr>
          <a:xfrm>
            <a:off x="9487717" y="1095240"/>
            <a:ext cx="1499128" cy="258532"/>
          </a:xfrm>
          <a:prstGeom prst="rect">
            <a:avLst/>
          </a:prstGeom>
        </p:spPr>
        <p:txBody>
          <a:bodyPr wrap="none">
            <a:spAutoFit/>
          </a:bodyPr>
          <a:lstStyle/>
          <a:p>
            <a:pPr algn="ctr" defTabSz="533315">
              <a:lnSpc>
                <a:spcPct val="90000"/>
              </a:lnSpc>
              <a:spcAft>
                <a:spcPct val="35000"/>
              </a:spcAft>
            </a:pPr>
            <a:r>
              <a:rPr lang="da-DK" sz="1200" b="1" dirty="0">
                <a:solidFill>
                  <a:schemeClr val="bg1"/>
                </a:solidFill>
              </a:rPr>
              <a:t>Endelige resultater </a:t>
            </a:r>
          </a:p>
        </p:txBody>
      </p:sp>
      <p:sp>
        <p:nvSpPr>
          <p:cNvPr id="33" name="Vinkel 12">
            <a:extLst>
              <a:ext uri="{FF2B5EF4-FFF2-40B4-BE49-F238E27FC236}">
                <a16:creationId xmlns:a16="http://schemas.microsoft.com/office/drawing/2014/main" id="{F958731E-2A62-B849-A961-A80EEB9C5285}"/>
              </a:ext>
            </a:extLst>
          </p:cNvPr>
          <p:cNvSpPr/>
          <p:nvPr/>
        </p:nvSpPr>
        <p:spPr>
          <a:xfrm>
            <a:off x="8154092" y="1025900"/>
            <a:ext cx="1271873" cy="45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8006" tIns="16002" rIns="16002" bIns="16002" numCol="1" spcCol="1270" anchor="ctr" anchorCtr="0">
            <a:noAutofit/>
          </a:bodyPr>
          <a:lstStyle/>
          <a:p>
            <a:pPr algn="ctr" defTabSz="533315">
              <a:lnSpc>
                <a:spcPct val="90000"/>
              </a:lnSpc>
              <a:spcAft>
                <a:spcPct val="35000"/>
              </a:spcAft>
            </a:pPr>
            <a:r>
              <a:rPr lang="da-DK" sz="1200" b="1" dirty="0">
                <a:solidFill>
                  <a:schemeClr val="tx1"/>
                </a:solidFill>
              </a:rPr>
              <a:t> </a:t>
            </a:r>
            <a:r>
              <a:rPr lang="da-DK" sz="1200" b="1" dirty="0">
                <a:solidFill>
                  <a:schemeClr val="bg1"/>
                </a:solidFill>
              </a:rPr>
              <a:t>Umiddelbare Resultater</a:t>
            </a:r>
          </a:p>
        </p:txBody>
      </p:sp>
      <p:sp>
        <p:nvSpPr>
          <p:cNvPr id="34" name="Tekstfelt 33">
            <a:extLst>
              <a:ext uri="{FF2B5EF4-FFF2-40B4-BE49-F238E27FC236}">
                <a16:creationId xmlns:a16="http://schemas.microsoft.com/office/drawing/2014/main" id="{EEC450EC-2948-5440-A3BD-FDE6DD2C8416}"/>
              </a:ext>
            </a:extLst>
          </p:cNvPr>
          <p:cNvSpPr txBox="1"/>
          <p:nvPr/>
        </p:nvSpPr>
        <p:spPr>
          <a:xfrm>
            <a:off x="804567" y="370114"/>
            <a:ext cx="7443661" cy="332399"/>
          </a:xfrm>
          <a:prstGeom prst="rect">
            <a:avLst/>
          </a:prstGeom>
          <a:noFill/>
        </p:spPr>
        <p:txBody>
          <a:bodyPr wrap="square" lIns="0" tIns="0" rIns="0" bIns="0" rtlCol="0">
            <a:spAutoFit/>
          </a:bodyPr>
          <a:lstStyle/>
          <a:p>
            <a:pPr algn="l">
              <a:lnSpc>
                <a:spcPct val="90000"/>
              </a:lnSpc>
              <a:spcBef>
                <a:spcPts val="0"/>
              </a:spcBef>
            </a:pPr>
            <a:r>
              <a:rPr lang="da-DK" sz="2400" dirty="0">
                <a:solidFill>
                  <a:schemeClr val="accent1"/>
                </a:solidFill>
              </a:rPr>
              <a:t>Eksempel på forandringsteori som blev lavet for IBO</a:t>
            </a:r>
          </a:p>
        </p:txBody>
      </p:sp>
    </p:spTree>
    <p:extLst>
      <p:ext uri="{BB962C8B-B14F-4D97-AF65-F5344CB8AC3E}">
        <p14:creationId xmlns:p14="http://schemas.microsoft.com/office/powerpoint/2010/main" val="277509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38F18E-A420-A542-B42B-271DC554F1CF}"/>
              </a:ext>
            </a:extLst>
          </p:cNvPr>
          <p:cNvSpPr>
            <a:spLocks noGrp="1"/>
          </p:cNvSpPr>
          <p:nvPr>
            <p:ph type="title"/>
          </p:nvPr>
        </p:nvSpPr>
        <p:spPr/>
        <p:txBody>
          <a:bodyPr/>
          <a:lstStyle/>
          <a:p>
            <a:r>
              <a:rPr lang="da-DK" dirty="0"/>
              <a:t>Ansøgning – indhold:</a:t>
            </a:r>
            <a:br>
              <a:rPr lang="da-DK" dirty="0"/>
            </a:br>
            <a:endParaRPr lang="da-DK" dirty="0"/>
          </a:p>
        </p:txBody>
      </p:sp>
      <p:graphicFrame>
        <p:nvGraphicFramePr>
          <p:cNvPr id="4" name="Pladsholder til indhold 3">
            <a:extLst>
              <a:ext uri="{FF2B5EF4-FFF2-40B4-BE49-F238E27FC236}">
                <a16:creationId xmlns:a16="http://schemas.microsoft.com/office/drawing/2014/main" id="{2D07680D-7380-3349-B4D8-7660B04DB337}"/>
              </a:ext>
            </a:extLst>
          </p:cNvPr>
          <p:cNvGraphicFramePr>
            <a:graphicFrameLocks noGrp="1"/>
          </p:cNvGraphicFramePr>
          <p:nvPr>
            <p:ph idx="1"/>
            <p:extLst>
              <p:ext uri="{D42A27DB-BD31-4B8C-83A1-F6EECF244321}">
                <p14:modId xmlns:p14="http://schemas.microsoft.com/office/powerpoint/2010/main" val="790811749"/>
              </p:ext>
            </p:extLst>
          </p:nvPr>
        </p:nvGraphicFramePr>
        <p:xfrm>
          <a:off x="719139" y="1683544"/>
          <a:ext cx="9350411" cy="349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78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10062-422C-1E9B-E3F8-62248B616F5C}"/>
              </a:ext>
            </a:extLst>
          </p:cNvPr>
          <p:cNvSpPr>
            <a:spLocks noGrp="1"/>
          </p:cNvSpPr>
          <p:nvPr>
            <p:ph type="title"/>
          </p:nvPr>
        </p:nvSpPr>
        <p:spPr>
          <a:xfrm>
            <a:off x="719140" y="680532"/>
            <a:ext cx="4425948" cy="1296698"/>
          </a:xfrm>
        </p:spPr>
        <p:txBody>
          <a:bodyPr anchor="t">
            <a:normAutofit/>
          </a:bodyPr>
          <a:lstStyle/>
          <a:p>
            <a:r>
              <a:rPr lang="da-DK" dirty="0"/>
              <a:t>Den gode ansøgning</a:t>
            </a:r>
          </a:p>
        </p:txBody>
      </p:sp>
      <p:sp>
        <p:nvSpPr>
          <p:cNvPr id="3" name="Pladsholder til indhold 2">
            <a:extLst>
              <a:ext uri="{FF2B5EF4-FFF2-40B4-BE49-F238E27FC236}">
                <a16:creationId xmlns:a16="http://schemas.microsoft.com/office/drawing/2014/main" id="{194F4CAD-7CC3-0781-3A86-7FB43083FC3C}"/>
              </a:ext>
            </a:extLst>
          </p:cNvPr>
          <p:cNvSpPr>
            <a:spLocks noGrp="1"/>
          </p:cNvSpPr>
          <p:nvPr>
            <p:ph idx="1"/>
          </p:nvPr>
        </p:nvSpPr>
        <p:spPr>
          <a:xfrm>
            <a:off x="719139" y="2351089"/>
            <a:ext cx="4427997" cy="3490912"/>
          </a:xfrm>
        </p:spPr>
        <p:txBody>
          <a:bodyPr>
            <a:normAutofit/>
          </a:bodyPr>
          <a:lstStyle/>
          <a:p>
            <a:r>
              <a:rPr lang="da-DK" sz="1900" dirty="0"/>
              <a:t>Kort præcis beskrivelse af problemet</a:t>
            </a:r>
          </a:p>
          <a:p>
            <a:r>
              <a:rPr lang="da-DK" sz="1900" dirty="0"/>
              <a:t>Hvad er den teoretisk og forskningsmæssige begrundelse for projektet</a:t>
            </a:r>
          </a:p>
          <a:p>
            <a:r>
              <a:rPr lang="da-DK" sz="1900" dirty="0"/>
              <a:t>Hvordan har I tænkt jer at løse problemet (Hvad er ”medicinen”?)</a:t>
            </a:r>
          </a:p>
          <a:p>
            <a:r>
              <a:rPr lang="da-DK" sz="1900" dirty="0"/>
              <a:t>Hvilke resultater forventer I?</a:t>
            </a:r>
          </a:p>
          <a:p>
            <a:r>
              <a:rPr lang="da-DK" sz="1900" dirty="0"/>
              <a:t>Hvordan vil I kommunikere projektet? Hvad er produktet/formidlingen.</a:t>
            </a:r>
          </a:p>
          <a:p>
            <a:endParaRPr lang="da-DK" sz="1900" dirty="0"/>
          </a:p>
        </p:txBody>
      </p:sp>
      <p:pic>
        <p:nvPicPr>
          <p:cNvPr id="6" name="Pladsholder til indhold 5">
            <a:extLst>
              <a:ext uri="{FF2B5EF4-FFF2-40B4-BE49-F238E27FC236}">
                <a16:creationId xmlns:a16="http://schemas.microsoft.com/office/drawing/2014/main" id="{F05C0DB3-442B-F81A-DCF8-CEF2431EC3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6346" r="16346"/>
          <a:stretch/>
        </p:blipFill>
        <p:spPr>
          <a:xfrm>
            <a:off x="6299200" y="719138"/>
            <a:ext cx="5172075" cy="5122863"/>
          </a:xfrm>
          <a:noFill/>
        </p:spPr>
      </p:pic>
    </p:spTree>
    <p:extLst>
      <p:ext uri="{BB962C8B-B14F-4D97-AF65-F5344CB8AC3E}">
        <p14:creationId xmlns:p14="http://schemas.microsoft.com/office/powerpoint/2010/main" val="17830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13773-63EC-8D4F-813A-59A6501C41D4}"/>
              </a:ext>
            </a:extLst>
          </p:cNvPr>
          <p:cNvSpPr>
            <a:spLocks noGrp="1"/>
          </p:cNvSpPr>
          <p:nvPr>
            <p:ph type="title"/>
          </p:nvPr>
        </p:nvSpPr>
        <p:spPr/>
        <p:txBody>
          <a:bodyPr/>
          <a:lstStyle/>
          <a:p>
            <a:r>
              <a:rPr lang="da-DK" dirty="0"/>
              <a:t>Økonomi</a:t>
            </a:r>
            <a:br>
              <a:rPr lang="da-DK" dirty="0"/>
            </a:br>
            <a:r>
              <a:rPr lang="da-DK" sz="2000" dirty="0"/>
              <a:t>(de overordnede tal skrives ind i ansøgningsskemaet og man uddyber dem i budgettet)</a:t>
            </a:r>
            <a:endParaRPr lang="da-DK" dirty="0"/>
          </a:p>
        </p:txBody>
      </p:sp>
      <p:sp>
        <p:nvSpPr>
          <p:cNvPr id="3" name="Pladsholder til indhold 2">
            <a:extLst>
              <a:ext uri="{FF2B5EF4-FFF2-40B4-BE49-F238E27FC236}">
                <a16:creationId xmlns:a16="http://schemas.microsoft.com/office/drawing/2014/main" id="{AA6C719E-F7C0-2B4E-9091-EA38DBDCC2A2}"/>
              </a:ext>
            </a:extLst>
          </p:cNvPr>
          <p:cNvSpPr>
            <a:spLocks noGrp="1"/>
          </p:cNvSpPr>
          <p:nvPr>
            <p:ph idx="1"/>
          </p:nvPr>
        </p:nvSpPr>
        <p:spPr/>
        <p:txBody>
          <a:bodyPr/>
          <a:lstStyle/>
          <a:p>
            <a:r>
              <a:rPr lang="da-DK" dirty="0"/>
              <a:t>Projektets samlede udgifter </a:t>
            </a:r>
            <a:r>
              <a:rPr lang="da-DK" dirty="0" err="1"/>
              <a:t>incl</a:t>
            </a:r>
            <a:r>
              <a:rPr lang="da-DK" dirty="0"/>
              <a:t> moms.</a:t>
            </a:r>
          </a:p>
          <a:p>
            <a:r>
              <a:rPr lang="da-DK" dirty="0"/>
              <a:t>Projektets indtægter fra egenfinansiering.</a:t>
            </a:r>
          </a:p>
          <a:p>
            <a:r>
              <a:rPr lang="da-DK" dirty="0"/>
              <a:t>Indtægter fra eventuel ekstern finansiering (kursuspuljen)</a:t>
            </a:r>
          </a:p>
          <a:p>
            <a:r>
              <a:rPr lang="da-DK" dirty="0"/>
              <a:t>Ansøgt beløb</a:t>
            </a:r>
          </a:p>
        </p:txBody>
      </p:sp>
      <p:pic>
        <p:nvPicPr>
          <p:cNvPr id="6" name="Pladsholder til indhold 5" descr="Scorching Style: Happy 2013: New Year, New Goals!">
            <a:extLst>
              <a:ext uri="{FF2B5EF4-FFF2-40B4-BE49-F238E27FC236}">
                <a16:creationId xmlns:a16="http://schemas.microsoft.com/office/drawing/2014/main" id="{9F810FFA-9E5C-0D4E-912C-337676BC41A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95" r="11467"/>
          <a:stretch/>
        </p:blipFill>
        <p:spPr>
          <a:xfrm>
            <a:off x="6096000" y="995966"/>
            <a:ext cx="4816929" cy="4866067"/>
          </a:xfrm>
        </p:spPr>
      </p:pic>
    </p:spTree>
    <p:extLst>
      <p:ext uri="{BB962C8B-B14F-4D97-AF65-F5344CB8AC3E}">
        <p14:creationId xmlns:p14="http://schemas.microsoft.com/office/powerpoint/2010/main" val="490326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10;&#10;Beskrivelsen er genereret automatisk">
            <a:extLst>
              <a:ext uri="{FF2B5EF4-FFF2-40B4-BE49-F238E27FC236}">
                <a16:creationId xmlns:a16="http://schemas.microsoft.com/office/drawing/2014/main" id="{38E7C3F4-A561-5302-9CA6-B6DE8F750504}"/>
              </a:ext>
            </a:extLst>
          </p:cNvPr>
          <p:cNvPicPr>
            <a:picLocks noChangeAspect="1"/>
          </p:cNvPicPr>
          <p:nvPr/>
        </p:nvPicPr>
        <p:blipFill>
          <a:blip r:embed="rId2"/>
          <a:stretch>
            <a:fillRect/>
          </a:stretch>
        </p:blipFill>
        <p:spPr>
          <a:xfrm>
            <a:off x="1521024" y="29845"/>
            <a:ext cx="9397893" cy="6805082"/>
          </a:xfrm>
          <a:prstGeom prst="rect">
            <a:avLst/>
          </a:prstGeom>
        </p:spPr>
      </p:pic>
    </p:spTree>
    <p:extLst>
      <p:ext uri="{BB962C8B-B14F-4D97-AF65-F5344CB8AC3E}">
        <p14:creationId xmlns:p14="http://schemas.microsoft.com/office/powerpoint/2010/main" val="212119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D757B-C807-824C-9B84-54300B4778E9}"/>
              </a:ext>
            </a:extLst>
          </p:cNvPr>
          <p:cNvSpPr>
            <a:spLocks noGrp="1"/>
          </p:cNvSpPr>
          <p:nvPr>
            <p:ph type="title"/>
          </p:nvPr>
        </p:nvSpPr>
        <p:spPr>
          <a:xfrm>
            <a:off x="719138" y="692604"/>
            <a:ext cx="8532000" cy="862927"/>
          </a:xfrm>
        </p:spPr>
        <p:txBody>
          <a:bodyPr anchor="t">
            <a:normAutofit/>
          </a:bodyPr>
          <a:lstStyle/>
          <a:p>
            <a:r>
              <a:rPr lang="da-DK" dirty="0"/>
              <a:t>Ansøgningsprocedure</a:t>
            </a:r>
          </a:p>
        </p:txBody>
      </p:sp>
      <p:graphicFrame>
        <p:nvGraphicFramePr>
          <p:cNvPr id="6" name="Pladsholder til indhold 5">
            <a:extLst>
              <a:ext uri="{FF2B5EF4-FFF2-40B4-BE49-F238E27FC236}">
                <a16:creationId xmlns:a16="http://schemas.microsoft.com/office/drawing/2014/main" id="{67B86A10-CB24-EFE9-D5B5-D4F612CF20E6}"/>
              </a:ext>
            </a:extLst>
          </p:cNvPr>
          <p:cNvGraphicFramePr>
            <a:graphicFrameLocks noGrp="1"/>
          </p:cNvGraphicFramePr>
          <p:nvPr>
            <p:ph idx="1"/>
            <p:extLst>
              <p:ext uri="{D42A27DB-BD31-4B8C-83A1-F6EECF244321}">
                <p14:modId xmlns:p14="http://schemas.microsoft.com/office/powerpoint/2010/main" val="395634718"/>
              </p:ext>
            </p:extLst>
          </p:nvPr>
        </p:nvGraphicFramePr>
        <p:xfrm>
          <a:off x="719138" y="1386342"/>
          <a:ext cx="10710862" cy="3529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kstfelt 8">
            <a:extLst>
              <a:ext uri="{FF2B5EF4-FFF2-40B4-BE49-F238E27FC236}">
                <a16:creationId xmlns:a16="http://schemas.microsoft.com/office/drawing/2014/main" id="{87C06746-F7DF-74DA-A30C-B839EFADB9A4}"/>
              </a:ext>
            </a:extLst>
          </p:cNvPr>
          <p:cNvSpPr txBox="1"/>
          <p:nvPr/>
        </p:nvSpPr>
        <p:spPr>
          <a:xfrm>
            <a:off x="762000" y="4623198"/>
            <a:ext cx="6096000" cy="1200329"/>
          </a:xfrm>
          <a:prstGeom prst="rect">
            <a:avLst/>
          </a:prstGeom>
          <a:noFill/>
        </p:spPr>
        <p:txBody>
          <a:bodyPr wrap="square">
            <a:spAutoFit/>
          </a:bodyPr>
          <a:lstStyle/>
          <a:p>
            <a:r>
              <a:rPr lang="da-DK" b="1" u="sng" dirty="0">
                <a:hlinkClick r:id="rId7"/>
              </a:rPr>
              <a:t>ANSØGNINGS- OG BUDGETSKEMA:  </a:t>
            </a:r>
            <a:r>
              <a:rPr lang="da-DK" dirty="0">
                <a:hlinkClick r:id="rId7"/>
              </a:rPr>
              <a:t>https://www.efterskolerne.dk/For-efterskoler/Midler_til_paedagogisk_udvikling</a:t>
            </a:r>
            <a:endParaRPr lang="da-DK" dirty="0"/>
          </a:p>
          <a:p>
            <a:endParaRPr lang="da-DK" dirty="0"/>
          </a:p>
        </p:txBody>
      </p:sp>
    </p:spTree>
    <p:extLst>
      <p:ext uri="{BB962C8B-B14F-4D97-AF65-F5344CB8AC3E}">
        <p14:creationId xmlns:p14="http://schemas.microsoft.com/office/powerpoint/2010/main" val="424196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B2057-3E0A-FCDD-C91C-08DC07D15193}"/>
              </a:ext>
            </a:extLst>
          </p:cNvPr>
          <p:cNvSpPr>
            <a:spLocks noGrp="1"/>
          </p:cNvSpPr>
          <p:nvPr>
            <p:ph type="title"/>
          </p:nvPr>
        </p:nvSpPr>
        <p:spPr/>
        <p:txBody>
          <a:bodyPr/>
          <a:lstStyle/>
          <a:p>
            <a:r>
              <a:rPr lang="da-DK" dirty="0"/>
              <a:t>Projektforløb på efterskolen</a:t>
            </a:r>
          </a:p>
        </p:txBody>
      </p:sp>
      <p:graphicFrame>
        <p:nvGraphicFramePr>
          <p:cNvPr id="4" name="Diagram 3">
            <a:extLst>
              <a:ext uri="{FF2B5EF4-FFF2-40B4-BE49-F238E27FC236}">
                <a16:creationId xmlns:a16="http://schemas.microsoft.com/office/drawing/2014/main" id="{BF0364F3-CF64-AEE9-1EFB-896FFCE2093E}"/>
              </a:ext>
            </a:extLst>
          </p:cNvPr>
          <p:cNvGraphicFramePr/>
          <p:nvPr>
            <p:extLst>
              <p:ext uri="{D42A27DB-BD31-4B8C-83A1-F6EECF244321}">
                <p14:modId xmlns:p14="http://schemas.microsoft.com/office/powerpoint/2010/main" val="541856297"/>
              </p:ext>
            </p:extLst>
          </p:nvPr>
        </p:nvGraphicFramePr>
        <p:xfrm>
          <a:off x="719138" y="1555530"/>
          <a:ext cx="11213782" cy="348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33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8E251BA-8CA4-DA4B-BDD4-5257790DF951}"/>
              </a:ext>
            </a:extLst>
          </p:cNvPr>
          <p:cNvSpPr>
            <a:spLocks noGrp="1"/>
          </p:cNvSpPr>
          <p:nvPr>
            <p:ph type="title"/>
          </p:nvPr>
        </p:nvSpPr>
        <p:spPr>
          <a:xfrm>
            <a:off x="719139" y="692604"/>
            <a:ext cx="4428000" cy="1296698"/>
          </a:xfrm>
        </p:spPr>
        <p:txBody>
          <a:bodyPr anchor="t">
            <a:normAutofit/>
          </a:bodyPr>
          <a:lstStyle/>
          <a:p>
            <a:r>
              <a:rPr lang="da-DK" dirty="0"/>
              <a:t>Dagsorden</a:t>
            </a:r>
          </a:p>
        </p:txBody>
      </p:sp>
      <p:sp>
        <p:nvSpPr>
          <p:cNvPr id="5" name="Pladsholder til indhold 4">
            <a:extLst>
              <a:ext uri="{FF2B5EF4-FFF2-40B4-BE49-F238E27FC236}">
                <a16:creationId xmlns:a16="http://schemas.microsoft.com/office/drawing/2014/main" id="{5C066E27-AA0D-8046-AACA-9CDC9CCA8B3A}"/>
              </a:ext>
            </a:extLst>
          </p:cNvPr>
          <p:cNvSpPr>
            <a:spLocks noGrp="1"/>
          </p:cNvSpPr>
          <p:nvPr>
            <p:ph idx="1"/>
          </p:nvPr>
        </p:nvSpPr>
        <p:spPr>
          <a:xfrm>
            <a:off x="719139" y="1989302"/>
            <a:ext cx="4427997" cy="3852699"/>
          </a:xfrm>
        </p:spPr>
        <p:txBody>
          <a:bodyPr>
            <a:normAutofit lnSpcReduction="10000"/>
          </a:bodyPr>
          <a:lstStyle/>
          <a:p>
            <a:pPr marL="457200" indent="-457200">
              <a:spcAft>
                <a:spcPts val="600"/>
              </a:spcAft>
              <a:buFont typeface="+mj-lt"/>
              <a:buAutoNum type="arabicPeriod"/>
            </a:pPr>
            <a:r>
              <a:rPr lang="da-DK" sz="2200" dirty="0"/>
              <a:t>Ansøgningsmuligheder:</a:t>
            </a:r>
          </a:p>
          <a:p>
            <a:pPr marL="889200" lvl="2" indent="-457200">
              <a:spcAft>
                <a:spcPts val="600"/>
              </a:spcAft>
              <a:buFont typeface="+mj-lt"/>
              <a:buAutoNum type="alphaLcParenR"/>
            </a:pPr>
            <a:r>
              <a:rPr lang="da-DK" sz="2000" dirty="0"/>
              <a:t>	 </a:t>
            </a:r>
            <a:r>
              <a:rPr lang="da-DK" sz="2000" dirty="0" err="1"/>
              <a:t>FoU</a:t>
            </a:r>
            <a:r>
              <a:rPr lang="da-DK" sz="2000" dirty="0"/>
              <a:t> midler </a:t>
            </a:r>
          </a:p>
          <a:p>
            <a:pPr marL="889200" lvl="2" indent="-457200">
              <a:spcAft>
                <a:spcPts val="600"/>
              </a:spcAft>
              <a:buFont typeface="+mj-lt"/>
              <a:buAutoNum type="alphaLcParenR"/>
            </a:pPr>
            <a:r>
              <a:rPr lang="da-DK" sz="2000" dirty="0"/>
              <a:t> orlov med fri vikar </a:t>
            </a:r>
          </a:p>
          <a:p>
            <a:pPr marL="457200" indent="-457200">
              <a:spcAft>
                <a:spcPts val="600"/>
              </a:spcAft>
              <a:buFont typeface="+mj-lt"/>
              <a:buAutoNum type="arabicPeriod"/>
            </a:pPr>
            <a:r>
              <a:rPr lang="da-DK" sz="2200" dirty="0"/>
              <a:t>Indsatsområder 2024/25</a:t>
            </a:r>
          </a:p>
          <a:p>
            <a:pPr marL="457200" indent="-457200">
              <a:spcAft>
                <a:spcPts val="600"/>
              </a:spcAft>
              <a:buFont typeface="+mj-lt"/>
              <a:buAutoNum type="arabicPeriod"/>
            </a:pPr>
            <a:r>
              <a:rPr lang="da-DK" sz="2200" dirty="0"/>
              <a:t>Anvendelse af midlerne</a:t>
            </a:r>
          </a:p>
          <a:p>
            <a:pPr marL="457200" indent="-457200">
              <a:spcAft>
                <a:spcPts val="600"/>
              </a:spcAft>
              <a:buFont typeface="+mj-lt"/>
              <a:buAutoNum type="arabicPeriod"/>
            </a:pPr>
            <a:r>
              <a:rPr lang="da-DK" sz="2200" dirty="0"/>
              <a:t>Den gode ansøgning og procedure</a:t>
            </a:r>
          </a:p>
          <a:p>
            <a:pPr marL="457200" indent="-457200">
              <a:spcAft>
                <a:spcPts val="600"/>
              </a:spcAft>
              <a:buFont typeface="+mj-lt"/>
              <a:buAutoNum type="arabicPeriod"/>
            </a:pPr>
            <a:r>
              <a:rPr lang="da-DK" sz="2200" dirty="0"/>
              <a:t>Eksempler på ansøgninger</a:t>
            </a:r>
          </a:p>
          <a:p>
            <a:pPr marL="457200" indent="-457200">
              <a:spcAft>
                <a:spcPts val="600"/>
              </a:spcAft>
              <a:buFont typeface="+mj-lt"/>
              <a:buAutoNum type="arabicPeriod"/>
            </a:pPr>
            <a:r>
              <a:rPr lang="da-DK" sz="2200" dirty="0"/>
              <a:t>Ansøgningsprocedure</a:t>
            </a:r>
          </a:p>
          <a:p>
            <a:pPr marL="457200" indent="-457200">
              <a:spcAft>
                <a:spcPts val="600"/>
              </a:spcAft>
              <a:buFont typeface="+mj-lt"/>
              <a:buAutoNum type="arabicPeriod"/>
            </a:pPr>
            <a:r>
              <a:rPr lang="da-DK" sz="2200" dirty="0"/>
              <a:t>Årshjul for </a:t>
            </a:r>
            <a:r>
              <a:rPr lang="da-DK" sz="2200" dirty="0" err="1"/>
              <a:t>FoU</a:t>
            </a:r>
            <a:r>
              <a:rPr lang="da-DK" sz="2200" dirty="0"/>
              <a:t> projekter</a:t>
            </a:r>
          </a:p>
          <a:p>
            <a:pPr marL="457200" indent="-457200">
              <a:spcAft>
                <a:spcPts val="600"/>
              </a:spcAft>
              <a:buFont typeface="+mj-lt"/>
              <a:buAutoNum type="arabicPeriod"/>
            </a:pPr>
            <a:r>
              <a:rPr lang="da-DK" sz="2200" dirty="0"/>
              <a:t>Tips til ledelse af projekter</a:t>
            </a:r>
          </a:p>
          <a:p>
            <a:pPr>
              <a:spcAft>
                <a:spcPts val="600"/>
              </a:spcAft>
            </a:pPr>
            <a:endParaRPr lang="da-DK" sz="2200" dirty="0"/>
          </a:p>
        </p:txBody>
      </p:sp>
      <p:pic>
        <p:nvPicPr>
          <p:cNvPr id="3" name="Billede 2" descr="Next Level - Interim Staffing Revisited - Ledelsens dagsorden">
            <a:extLst>
              <a:ext uri="{FF2B5EF4-FFF2-40B4-BE49-F238E27FC236}">
                <a16:creationId xmlns:a16="http://schemas.microsoft.com/office/drawing/2014/main" id="{C5A7F88B-FF77-4E42-B4C4-7638578845C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903" r="17750" b="-2"/>
          <a:stretch/>
        </p:blipFill>
        <p:spPr>
          <a:xfrm>
            <a:off x="6299200" y="719138"/>
            <a:ext cx="5172075" cy="5122863"/>
          </a:xfrm>
          <a:prstGeom prst="rect">
            <a:avLst/>
          </a:prstGeom>
          <a:noFill/>
        </p:spPr>
      </p:pic>
    </p:spTree>
    <p:extLst>
      <p:ext uri="{BB962C8B-B14F-4D97-AF65-F5344CB8AC3E}">
        <p14:creationId xmlns:p14="http://schemas.microsoft.com/office/powerpoint/2010/main" val="62689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834E41-E82C-EA5D-DDF8-EE47A8B4C991}"/>
              </a:ext>
            </a:extLst>
          </p:cNvPr>
          <p:cNvSpPr>
            <a:spLocks noGrp="1"/>
          </p:cNvSpPr>
          <p:nvPr>
            <p:ph type="title"/>
          </p:nvPr>
        </p:nvSpPr>
        <p:spPr/>
        <p:txBody>
          <a:bodyPr/>
          <a:lstStyle/>
          <a:p>
            <a:r>
              <a:rPr lang="da-DK" sz="4400" dirty="0">
                <a:latin typeface="+mj-lt"/>
              </a:rPr>
              <a:t>Projektledelse på efterskolen</a:t>
            </a:r>
          </a:p>
        </p:txBody>
      </p:sp>
      <p:sp>
        <p:nvSpPr>
          <p:cNvPr id="3" name="Pladsholder til indhold 2">
            <a:extLst>
              <a:ext uri="{FF2B5EF4-FFF2-40B4-BE49-F238E27FC236}">
                <a16:creationId xmlns:a16="http://schemas.microsoft.com/office/drawing/2014/main" id="{EC11AFEB-8CAF-4943-4B20-C55B54CC103E}"/>
              </a:ext>
            </a:extLst>
          </p:cNvPr>
          <p:cNvSpPr>
            <a:spLocks noGrp="1"/>
          </p:cNvSpPr>
          <p:nvPr>
            <p:ph idx="1"/>
          </p:nvPr>
        </p:nvSpPr>
        <p:spPr>
          <a:xfrm>
            <a:off x="719138" y="1402600"/>
            <a:ext cx="9887902" cy="4052800"/>
          </a:xfrm>
        </p:spPr>
        <p:txBody>
          <a:bodyPr/>
          <a:lstStyle/>
          <a:p>
            <a:pPr marL="0" indent="0">
              <a:buNone/>
            </a:pPr>
            <a:r>
              <a:rPr lang="da-DK" dirty="0"/>
              <a:t>Gode råd til ledelsen:</a:t>
            </a:r>
          </a:p>
          <a:p>
            <a:r>
              <a:rPr lang="da-DK" dirty="0"/>
              <a:t>Projektgruppe og involvering af hele efterskolen.</a:t>
            </a:r>
          </a:p>
          <a:p>
            <a:r>
              <a:rPr lang="da-DK" dirty="0"/>
              <a:t>Planlæg og lav statusmøder – genbesøg Forandringsteori sammen.</a:t>
            </a:r>
          </a:p>
          <a:p>
            <a:r>
              <a:rPr lang="da-DK" dirty="0"/>
              <a:t>Test ideerne og aktiviteterne</a:t>
            </a:r>
          </a:p>
          <a:p>
            <a:pPr lvl="1"/>
            <a:r>
              <a:rPr lang="da-DK" dirty="0"/>
              <a:t> Vær nysgerrig på lokalt perspektiv på efterskolen</a:t>
            </a:r>
          </a:p>
          <a:p>
            <a:pPr lvl="1"/>
            <a:r>
              <a:rPr lang="da-DK" dirty="0"/>
              <a:t>Vær nysgerrig på skoleforms perspektivet</a:t>
            </a:r>
          </a:p>
          <a:p>
            <a:pPr lvl="1"/>
            <a:r>
              <a:rPr lang="da-DK" dirty="0"/>
              <a:t>Stil gode spørgsmål til projektgruppen (indhold, form, transferværdi)</a:t>
            </a:r>
          </a:p>
          <a:p>
            <a:r>
              <a:rPr lang="da-DK" dirty="0"/>
              <a:t>Evaluer effekt og proces</a:t>
            </a:r>
          </a:p>
          <a:p>
            <a:r>
              <a:rPr lang="da-DK" dirty="0"/>
              <a:t>Download Design-</a:t>
            </a:r>
            <a:r>
              <a:rPr lang="da-DK" dirty="0" err="1"/>
              <a:t>Thinking</a:t>
            </a:r>
            <a:r>
              <a:rPr lang="da-DK" dirty="0"/>
              <a:t> modellen </a:t>
            </a:r>
            <a:r>
              <a:rPr lang="da-DK" dirty="0">
                <a:hlinkClick r:id="rId2"/>
              </a:rPr>
              <a:t>her</a:t>
            </a:r>
            <a:endParaRPr lang="da-DK" dirty="0"/>
          </a:p>
        </p:txBody>
      </p:sp>
    </p:spTree>
    <p:extLst>
      <p:ext uri="{BB962C8B-B14F-4D97-AF65-F5344CB8AC3E}">
        <p14:creationId xmlns:p14="http://schemas.microsoft.com/office/powerpoint/2010/main" val="89279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09DB3-C861-8ACB-DEAD-F85C1CAB388C}"/>
              </a:ext>
            </a:extLst>
          </p:cNvPr>
          <p:cNvSpPr>
            <a:spLocks noGrp="1"/>
          </p:cNvSpPr>
          <p:nvPr>
            <p:ph type="title"/>
          </p:nvPr>
        </p:nvSpPr>
        <p:spPr/>
        <p:txBody>
          <a:bodyPr/>
          <a:lstStyle/>
          <a:p>
            <a:r>
              <a:rPr lang="da-DK" dirty="0"/>
              <a:t>To puljer:</a:t>
            </a:r>
          </a:p>
        </p:txBody>
      </p:sp>
      <p:graphicFrame>
        <p:nvGraphicFramePr>
          <p:cNvPr id="4" name="Pladsholder til indhold 3">
            <a:extLst>
              <a:ext uri="{FF2B5EF4-FFF2-40B4-BE49-F238E27FC236}">
                <a16:creationId xmlns:a16="http://schemas.microsoft.com/office/drawing/2014/main" id="{4E59A482-2191-80B4-0529-4285B3659E43}"/>
              </a:ext>
            </a:extLst>
          </p:cNvPr>
          <p:cNvGraphicFramePr>
            <a:graphicFrameLocks noGrp="1"/>
          </p:cNvGraphicFramePr>
          <p:nvPr>
            <p:ph idx="1"/>
            <p:extLst>
              <p:ext uri="{D42A27DB-BD31-4B8C-83A1-F6EECF244321}">
                <p14:modId xmlns:p14="http://schemas.microsoft.com/office/powerpoint/2010/main" val="3000475514"/>
              </p:ext>
            </p:extLst>
          </p:nvPr>
        </p:nvGraphicFramePr>
        <p:xfrm>
          <a:off x="719138" y="1666754"/>
          <a:ext cx="9188791" cy="4175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2915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EFC4C62-3D9D-D24F-A9A4-2105FF2D5302}"/>
              </a:ext>
            </a:extLst>
          </p:cNvPr>
          <p:cNvSpPr>
            <a:spLocks noGrp="1"/>
          </p:cNvSpPr>
          <p:nvPr>
            <p:ph type="title"/>
          </p:nvPr>
        </p:nvSpPr>
        <p:spPr>
          <a:xfrm>
            <a:off x="719139" y="692604"/>
            <a:ext cx="4428000" cy="1296698"/>
          </a:xfrm>
        </p:spPr>
        <p:txBody>
          <a:bodyPr anchor="t">
            <a:normAutofit/>
          </a:bodyPr>
          <a:lstStyle/>
          <a:p>
            <a:r>
              <a:rPr lang="da-DK" b="1"/>
              <a:t>Forsøgs-og udviklingspuljen</a:t>
            </a:r>
            <a:br>
              <a:rPr lang="da-DK"/>
            </a:br>
            <a:r>
              <a:rPr lang="da-DK" b="1" dirty="0"/>
              <a:t>støtter</a:t>
            </a:r>
          </a:p>
        </p:txBody>
      </p:sp>
      <p:pic>
        <p:nvPicPr>
          <p:cNvPr id="3" name="Billede 2" descr="Et billede, der indeholder person&#10;&#10;Automatisk genereret beskrivelse">
            <a:extLst>
              <a:ext uri="{FF2B5EF4-FFF2-40B4-BE49-F238E27FC236}">
                <a16:creationId xmlns:a16="http://schemas.microsoft.com/office/drawing/2014/main" id="{FC887ABD-AAE5-867D-C6D1-15841E75C8B6}"/>
              </a:ext>
            </a:extLst>
          </p:cNvPr>
          <p:cNvPicPr>
            <a:picLocks noChangeAspect="1"/>
          </p:cNvPicPr>
          <p:nvPr/>
        </p:nvPicPr>
        <p:blipFill rotWithShape="1">
          <a:blip r:embed="rId2">
            <a:extLst>
              <a:ext uri="{28A0092B-C50C-407E-A947-70E740481C1C}">
                <a14:useLocalDpi xmlns:a14="http://schemas.microsoft.com/office/drawing/2010/main" val="0"/>
              </a:ext>
            </a:extLst>
          </a:blip>
          <a:srcRect l="692" r="14643" b="3"/>
          <a:stretch/>
        </p:blipFill>
        <p:spPr>
          <a:xfrm>
            <a:off x="6630081" y="2138817"/>
            <a:ext cx="4427997" cy="3490912"/>
          </a:xfrm>
          <a:prstGeom prst="rect">
            <a:avLst/>
          </a:prstGeom>
          <a:noFill/>
        </p:spPr>
      </p:pic>
      <p:sp>
        <p:nvSpPr>
          <p:cNvPr id="5" name="Pladsholder til indhold 4">
            <a:extLst>
              <a:ext uri="{FF2B5EF4-FFF2-40B4-BE49-F238E27FC236}">
                <a16:creationId xmlns:a16="http://schemas.microsoft.com/office/drawing/2014/main" id="{46F70FCC-2CE0-1544-9497-EFB0723EB043}"/>
              </a:ext>
            </a:extLst>
          </p:cNvPr>
          <p:cNvSpPr>
            <a:spLocks noGrp="1"/>
          </p:cNvSpPr>
          <p:nvPr>
            <p:ph sz="half" idx="2"/>
          </p:nvPr>
        </p:nvSpPr>
        <p:spPr>
          <a:xfrm>
            <a:off x="719139" y="2138817"/>
            <a:ext cx="5172075" cy="3625167"/>
          </a:xfrm>
        </p:spPr>
        <p:txBody>
          <a:bodyPr>
            <a:normAutofit/>
          </a:bodyPr>
          <a:lstStyle/>
          <a:p>
            <a:r>
              <a:rPr lang="da-DK" dirty="0"/>
              <a:t>Pædagogisk og faglig udvikling på efterskoler.</a:t>
            </a:r>
          </a:p>
          <a:p>
            <a:r>
              <a:rPr lang="da-DK" dirty="0"/>
              <a:t>Projekterne skal være udviklende og forbedrende for skoleformen </a:t>
            </a:r>
          </a:p>
          <a:p>
            <a:r>
              <a:rPr lang="da-DK" b="1" dirty="0"/>
              <a:t>og projektets ”produkt” kan bidrage til skoleudvikling for skoleformen. </a:t>
            </a:r>
          </a:p>
        </p:txBody>
      </p:sp>
    </p:spTree>
    <p:extLst>
      <p:ext uri="{BB962C8B-B14F-4D97-AF65-F5344CB8AC3E}">
        <p14:creationId xmlns:p14="http://schemas.microsoft.com/office/powerpoint/2010/main" val="103922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91C714-41F3-7A41-8D85-1CE19C1D9B43}"/>
              </a:ext>
            </a:extLst>
          </p:cNvPr>
          <p:cNvSpPr>
            <a:spLocks noGrp="1"/>
          </p:cNvSpPr>
          <p:nvPr>
            <p:ph type="title"/>
          </p:nvPr>
        </p:nvSpPr>
        <p:spPr/>
        <p:txBody>
          <a:bodyPr/>
          <a:lstStyle/>
          <a:p>
            <a:r>
              <a:rPr lang="da-DK" dirty="0">
                <a:latin typeface="+mj-lt"/>
              </a:rPr>
              <a:t>Udfordringer i Bevillingsnævnet:</a:t>
            </a:r>
          </a:p>
        </p:txBody>
      </p:sp>
      <p:sp>
        <p:nvSpPr>
          <p:cNvPr id="3" name="Pladsholder til indhold 2">
            <a:extLst>
              <a:ext uri="{FF2B5EF4-FFF2-40B4-BE49-F238E27FC236}">
                <a16:creationId xmlns:a16="http://schemas.microsoft.com/office/drawing/2014/main" id="{2B42B38C-3433-1C4B-BC2A-89CB9610C15D}"/>
              </a:ext>
            </a:extLst>
          </p:cNvPr>
          <p:cNvSpPr>
            <a:spLocks noGrp="1"/>
          </p:cNvSpPr>
          <p:nvPr>
            <p:ph idx="1"/>
          </p:nvPr>
        </p:nvSpPr>
        <p:spPr/>
        <p:txBody>
          <a:bodyPr/>
          <a:lstStyle/>
          <a:p>
            <a:r>
              <a:rPr lang="da-DK" dirty="0"/>
              <a:t>Det er interne pædagogiske projekter på efterskolen.</a:t>
            </a:r>
          </a:p>
          <a:p>
            <a:r>
              <a:rPr lang="da-DK" dirty="0"/>
              <a:t>Det er intern kompetenceudvikling</a:t>
            </a:r>
          </a:p>
          <a:p>
            <a:r>
              <a:rPr lang="da-DK" dirty="0"/>
              <a:t>Der er ikke nogen reel formidling/produkt</a:t>
            </a:r>
          </a:p>
          <a:p>
            <a:r>
              <a:rPr lang="da-DK" dirty="0"/>
              <a:t>Der er manglende teoretisk og forskningsmæssig begrundelse for projektet. </a:t>
            </a:r>
            <a:r>
              <a:rPr lang="da-DK" sz="2000" i="1" dirty="0"/>
              <a:t>(Hvem har sagt noget om problemet/ udfordringen ?)</a:t>
            </a:r>
          </a:p>
          <a:p>
            <a:endParaRPr lang="da-DK" dirty="0"/>
          </a:p>
        </p:txBody>
      </p:sp>
      <p:sp>
        <p:nvSpPr>
          <p:cNvPr id="4" name="Oval billedforklaring 3">
            <a:extLst>
              <a:ext uri="{FF2B5EF4-FFF2-40B4-BE49-F238E27FC236}">
                <a16:creationId xmlns:a16="http://schemas.microsoft.com/office/drawing/2014/main" id="{44898E2D-F48A-B249-99F6-1B155DE5C82A}"/>
              </a:ext>
            </a:extLst>
          </p:cNvPr>
          <p:cNvSpPr/>
          <p:nvPr/>
        </p:nvSpPr>
        <p:spPr>
          <a:xfrm>
            <a:off x="7393258" y="2758397"/>
            <a:ext cx="4204010" cy="2676293"/>
          </a:xfrm>
          <a:prstGeom prst="wedgeEllipseCallout">
            <a:avLst>
              <a:gd name="adj1" fmla="val -92451"/>
              <a:gd name="adj2" fmla="val -23334"/>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spcAft>
                <a:spcPts val="1800"/>
              </a:spcAft>
            </a:pPr>
            <a:r>
              <a:rPr lang="da-DK" sz="2000" dirty="0"/>
              <a:t>Projekterne skal være udviklende og forbedrende for skoleformen og række ud over skoleudvikling på den enkelte skole</a:t>
            </a:r>
            <a:endParaRPr lang="da-DK" sz="2000" noProof="0" dirty="0" err="1"/>
          </a:p>
        </p:txBody>
      </p:sp>
    </p:spTree>
    <p:extLst>
      <p:ext uri="{BB962C8B-B14F-4D97-AF65-F5344CB8AC3E}">
        <p14:creationId xmlns:p14="http://schemas.microsoft.com/office/powerpoint/2010/main" val="240461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63F469-0386-3E48-9F81-28195D879A55}"/>
              </a:ext>
            </a:extLst>
          </p:cNvPr>
          <p:cNvSpPr>
            <a:spLocks noGrp="1"/>
          </p:cNvSpPr>
          <p:nvPr>
            <p:ph type="title"/>
          </p:nvPr>
        </p:nvSpPr>
        <p:spPr>
          <a:xfrm>
            <a:off x="719139" y="692604"/>
            <a:ext cx="4428000" cy="1296698"/>
          </a:xfrm>
        </p:spPr>
        <p:txBody>
          <a:bodyPr anchor="t">
            <a:normAutofit/>
          </a:bodyPr>
          <a:lstStyle/>
          <a:p>
            <a:r>
              <a:rPr lang="da-DK" dirty="0">
                <a:latin typeface="Italian Plate No2 Expanded Medi" panose="020B0605000000020004" pitchFamily="34" charset="77"/>
              </a:rPr>
              <a:t>Anvendelse af midlerne:</a:t>
            </a:r>
            <a:endParaRPr lang="da-DK" dirty="0"/>
          </a:p>
        </p:txBody>
      </p:sp>
      <p:pic>
        <p:nvPicPr>
          <p:cNvPr id="5" name="Pladsholder til indhold 4" descr="Fotomærke: pengeseddel | Pikist">
            <a:extLst>
              <a:ext uri="{FF2B5EF4-FFF2-40B4-BE49-F238E27FC236}">
                <a16:creationId xmlns:a16="http://schemas.microsoft.com/office/drawing/2014/main" id="{1396743C-1BB3-4D4D-8D6E-AF02B72319A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092169" y="2952890"/>
            <a:ext cx="3681475" cy="2287307"/>
          </a:xfrm>
        </p:spPr>
      </p:pic>
      <p:graphicFrame>
        <p:nvGraphicFramePr>
          <p:cNvPr id="6" name="Pladsholder til indhold 3">
            <a:extLst>
              <a:ext uri="{FF2B5EF4-FFF2-40B4-BE49-F238E27FC236}">
                <a16:creationId xmlns:a16="http://schemas.microsoft.com/office/drawing/2014/main" id="{B226DC04-D809-4B68-A4FD-E229353455B7}"/>
              </a:ext>
            </a:extLst>
          </p:cNvPr>
          <p:cNvGraphicFramePr>
            <a:graphicFrameLocks noGrp="1"/>
          </p:cNvGraphicFramePr>
          <p:nvPr>
            <p:ph sz="half" idx="2"/>
            <p:extLst>
              <p:ext uri="{D42A27DB-BD31-4B8C-83A1-F6EECF244321}">
                <p14:modId xmlns:p14="http://schemas.microsoft.com/office/powerpoint/2010/main" val="4090487674"/>
              </p:ext>
            </p:extLst>
          </p:nvPr>
        </p:nvGraphicFramePr>
        <p:xfrm>
          <a:off x="6299200" y="719138"/>
          <a:ext cx="4557853" cy="5122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kstfelt 6">
            <a:extLst>
              <a:ext uri="{FF2B5EF4-FFF2-40B4-BE49-F238E27FC236}">
                <a16:creationId xmlns:a16="http://schemas.microsoft.com/office/drawing/2014/main" id="{7F93618B-40F1-FA4A-9825-CAB649C8CBE4}"/>
              </a:ext>
            </a:extLst>
          </p:cNvPr>
          <p:cNvSpPr txBox="1"/>
          <p:nvPr/>
        </p:nvSpPr>
        <p:spPr>
          <a:xfrm>
            <a:off x="457200" y="1527637"/>
            <a:ext cx="5040775" cy="923330"/>
          </a:xfrm>
          <a:prstGeom prst="rect">
            <a:avLst/>
          </a:prstGeom>
          <a:noFill/>
        </p:spPr>
        <p:txBody>
          <a:bodyPr wrap="square">
            <a:spAutoFit/>
          </a:bodyPr>
          <a:lstStyle/>
          <a:p>
            <a:pPr marL="0" indent="0">
              <a:buNone/>
            </a:pPr>
            <a:r>
              <a:rPr lang="da-DK" dirty="0"/>
              <a:t>Frikøb/dækning af lærere og/eller ledere, der deltager i projektet som projektledere eller projektdeltagere og deres tid til:</a:t>
            </a:r>
          </a:p>
        </p:txBody>
      </p:sp>
    </p:spTree>
    <p:extLst>
      <p:ext uri="{BB962C8B-B14F-4D97-AF65-F5344CB8AC3E}">
        <p14:creationId xmlns:p14="http://schemas.microsoft.com/office/powerpoint/2010/main" val="2114840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63F469-0386-3E48-9F81-28195D879A55}"/>
              </a:ext>
            </a:extLst>
          </p:cNvPr>
          <p:cNvSpPr>
            <a:spLocks noGrp="1"/>
          </p:cNvSpPr>
          <p:nvPr>
            <p:ph type="title"/>
          </p:nvPr>
        </p:nvSpPr>
        <p:spPr>
          <a:xfrm>
            <a:off x="719139" y="692604"/>
            <a:ext cx="4428000" cy="1296698"/>
          </a:xfrm>
        </p:spPr>
        <p:txBody>
          <a:bodyPr anchor="t">
            <a:normAutofit/>
          </a:bodyPr>
          <a:lstStyle/>
          <a:p>
            <a:r>
              <a:rPr lang="da-DK"/>
              <a:t>Derudover kan der søges til:</a:t>
            </a:r>
          </a:p>
        </p:txBody>
      </p:sp>
      <p:pic>
        <p:nvPicPr>
          <p:cNvPr id="5" name="Pladsholder til indhold 4">
            <a:extLst>
              <a:ext uri="{FF2B5EF4-FFF2-40B4-BE49-F238E27FC236}">
                <a16:creationId xmlns:a16="http://schemas.microsoft.com/office/drawing/2014/main" id="{1396743C-1BB3-4D4D-8D6E-AF02B7231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138" y="2952890"/>
            <a:ext cx="4427537" cy="2287307"/>
          </a:xfrm>
        </p:spPr>
      </p:pic>
      <p:graphicFrame>
        <p:nvGraphicFramePr>
          <p:cNvPr id="6" name="Pladsholder til indhold 3">
            <a:extLst>
              <a:ext uri="{FF2B5EF4-FFF2-40B4-BE49-F238E27FC236}">
                <a16:creationId xmlns:a16="http://schemas.microsoft.com/office/drawing/2014/main" id="{B226DC04-D809-4B68-A4FD-E229353455B7}"/>
              </a:ext>
            </a:extLst>
          </p:cNvPr>
          <p:cNvGraphicFramePr>
            <a:graphicFrameLocks noGrp="1"/>
          </p:cNvGraphicFramePr>
          <p:nvPr>
            <p:ph sz="half" idx="2"/>
            <p:extLst>
              <p:ext uri="{D42A27DB-BD31-4B8C-83A1-F6EECF244321}">
                <p14:modId xmlns:p14="http://schemas.microsoft.com/office/powerpoint/2010/main" val="3300883288"/>
              </p:ext>
            </p:extLst>
          </p:nvPr>
        </p:nvGraphicFramePr>
        <p:xfrm>
          <a:off x="6299200" y="719138"/>
          <a:ext cx="5172075" cy="538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277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AF368EF-52E3-B74A-9B8F-68CFE6BA6AFA}"/>
              </a:ext>
            </a:extLst>
          </p:cNvPr>
          <p:cNvSpPr>
            <a:spLocks noGrp="1"/>
          </p:cNvSpPr>
          <p:nvPr>
            <p:ph type="title"/>
          </p:nvPr>
        </p:nvSpPr>
        <p:spPr>
          <a:xfrm>
            <a:off x="719139" y="680532"/>
            <a:ext cx="9306603" cy="1296698"/>
          </a:xfrm>
        </p:spPr>
        <p:txBody>
          <a:bodyPr vert="horz" lIns="0" tIns="0" rIns="0" bIns="0" rtlCol="0" anchor="t" anchorCtr="0">
            <a:normAutofit/>
          </a:bodyPr>
          <a:lstStyle/>
          <a:p>
            <a:r>
              <a:rPr lang="da-DK" sz="3100" kern="1200" dirty="0">
                <a:latin typeface="Italian Plate No2 Expanded ExBd" panose="00000905000000000000" pitchFamily="2" charset="0"/>
                <a:ea typeface="+mj-ea"/>
                <a:cs typeface="+mj-cs"/>
              </a:rPr>
              <a:t>Ansøgninger inden for følgende områder prioriteres  primært :</a:t>
            </a:r>
            <a:br>
              <a:rPr lang="da-DK" sz="2400" kern="1200" dirty="0">
                <a:latin typeface="Italian Plate No2 Expanded ExBd" panose="00000905000000000000" pitchFamily="2" charset="0"/>
                <a:ea typeface="+mj-ea"/>
                <a:cs typeface="+mj-cs"/>
              </a:rPr>
            </a:br>
            <a:endParaRPr lang="da-DK" sz="2400" kern="1200" dirty="0">
              <a:latin typeface="Italian Plate No2 Expanded ExBd" panose="00000905000000000000" pitchFamily="2" charset="0"/>
              <a:ea typeface="+mj-ea"/>
              <a:cs typeface="+mj-cs"/>
            </a:endParaRPr>
          </a:p>
        </p:txBody>
      </p:sp>
      <p:sp>
        <p:nvSpPr>
          <p:cNvPr id="5" name="Rektangel 4">
            <a:extLst>
              <a:ext uri="{FF2B5EF4-FFF2-40B4-BE49-F238E27FC236}">
                <a16:creationId xmlns:a16="http://schemas.microsoft.com/office/drawing/2014/main" id="{1D861541-E4B5-3640-9D27-46512FF7530B}"/>
              </a:ext>
            </a:extLst>
          </p:cNvPr>
          <p:cNvSpPr/>
          <p:nvPr/>
        </p:nvSpPr>
        <p:spPr>
          <a:xfrm>
            <a:off x="802589" y="1683544"/>
            <a:ext cx="4427997" cy="3490912"/>
          </a:xfrm>
          <a:prstGeom prst="rect">
            <a:avLst/>
          </a:prstGeom>
        </p:spPr>
        <p:txBody>
          <a:bodyPr vert="horz" lIns="0" tIns="0" rIns="0" bIns="0" rtlCol="0">
            <a:normAutofit/>
          </a:bodyPr>
          <a:lstStyle/>
          <a:p>
            <a:pPr>
              <a:lnSpc>
                <a:spcPct val="90000"/>
              </a:lnSpc>
              <a:spcAft>
                <a:spcPts val="1800"/>
              </a:spcAft>
              <a:buFont typeface="Arial" panose="020B0604020202020204" pitchFamily="34" charset="0"/>
            </a:pPr>
            <a:br>
              <a:rPr lang="da-DK" sz="2400" dirty="0"/>
            </a:br>
            <a:endParaRPr lang="da-DK" sz="2400" b="1" dirty="0"/>
          </a:p>
          <a:p>
            <a:pPr>
              <a:lnSpc>
                <a:spcPct val="90000"/>
              </a:lnSpc>
              <a:spcAft>
                <a:spcPts val="1800"/>
              </a:spcAft>
              <a:buFont typeface="Arial" panose="020B0604020202020204" pitchFamily="34" charset="0"/>
            </a:pPr>
            <a:endParaRPr lang="da-DK" sz="2400" b="1" dirty="0"/>
          </a:p>
        </p:txBody>
      </p:sp>
      <p:sp>
        <p:nvSpPr>
          <p:cNvPr id="6" name="Rektangel 5">
            <a:extLst>
              <a:ext uri="{FF2B5EF4-FFF2-40B4-BE49-F238E27FC236}">
                <a16:creationId xmlns:a16="http://schemas.microsoft.com/office/drawing/2014/main" id="{4817F87D-2BFE-E94C-9592-868F7BB63163}"/>
              </a:ext>
            </a:extLst>
          </p:cNvPr>
          <p:cNvSpPr/>
          <p:nvPr/>
        </p:nvSpPr>
        <p:spPr>
          <a:xfrm>
            <a:off x="6096000" y="1683544"/>
            <a:ext cx="4427997" cy="3490912"/>
          </a:xfrm>
          <a:prstGeom prst="rect">
            <a:avLst/>
          </a:prstGeom>
        </p:spPr>
        <p:txBody>
          <a:bodyPr vert="horz" lIns="0" tIns="0" rIns="0" bIns="0" rtlCol="0">
            <a:normAutofit/>
          </a:bodyPr>
          <a:lstStyle/>
          <a:p>
            <a:pPr>
              <a:lnSpc>
                <a:spcPct val="90000"/>
              </a:lnSpc>
              <a:spcAft>
                <a:spcPts val="1800"/>
              </a:spcAft>
              <a:buFont typeface="Arial" panose="020B0604020202020204" pitchFamily="34" charset="0"/>
            </a:pPr>
            <a:br>
              <a:rPr lang="da-DK" sz="2400" dirty="0"/>
            </a:br>
            <a:endParaRPr lang="da-DK" sz="2400" dirty="0"/>
          </a:p>
        </p:txBody>
      </p:sp>
      <p:sp>
        <p:nvSpPr>
          <p:cNvPr id="8" name="Tekstfelt 7">
            <a:extLst>
              <a:ext uri="{FF2B5EF4-FFF2-40B4-BE49-F238E27FC236}">
                <a16:creationId xmlns:a16="http://schemas.microsoft.com/office/drawing/2014/main" id="{CE9C05D5-B8FD-724E-B99C-DD421DD8B939}"/>
              </a:ext>
            </a:extLst>
          </p:cNvPr>
          <p:cNvSpPr txBox="1"/>
          <p:nvPr/>
        </p:nvSpPr>
        <p:spPr>
          <a:xfrm>
            <a:off x="602166" y="1851102"/>
            <a:ext cx="10034968" cy="4801314"/>
          </a:xfrm>
          <a:prstGeom prst="rect">
            <a:avLst/>
          </a:prstGeom>
          <a:noFill/>
        </p:spPr>
        <p:txBody>
          <a:bodyPr wrap="square">
            <a:spAutoFit/>
          </a:bodyPr>
          <a:lstStyle/>
          <a:p>
            <a:pPr fontAlgn="base"/>
            <a:r>
              <a:rPr lang="da-DK" sz="1800" b="1" dirty="0">
                <a:effectLst/>
                <a:latin typeface="Italian Plate No2 Expanded" panose="020B0505000000020004" pitchFamily="34" charset="77"/>
                <a:ea typeface="Times New Roman" panose="02020603050405020304" pitchFamily="18" charset="0"/>
              </a:rPr>
              <a:t>1. Mangfoldighed på efterskolerne: </a:t>
            </a:r>
            <a:r>
              <a:rPr lang="da-DK" sz="1800" dirty="0">
                <a:effectLst/>
                <a:latin typeface="Italian Plate No2 Expanded" panose="020B0505000000020004" pitchFamily="34" charset="77"/>
                <a:ea typeface="Times New Roman" panose="02020603050405020304" pitchFamily="18" charset="0"/>
              </a:rPr>
              <a:t>Vi ønsker at sætte fokus på efterskolens mangfoldighed i social og kulturel forstand. Det kan både handle om tiltag til rekruttering af nye elever fra efterskolefremmede hjem, inklusion af elever med minoritetsbaggrund samt arbejde med at fremme tolerance og interkulturel forståelse.</a:t>
            </a:r>
            <a:br>
              <a:rPr lang="da-DK" sz="1800" dirty="0">
                <a:effectLst/>
                <a:latin typeface="Italian Plate No2 Expanded" panose="020B0505000000020004" pitchFamily="34" charset="77"/>
                <a:ea typeface="Times New Roman" panose="02020603050405020304" pitchFamily="18" charset="0"/>
              </a:rPr>
            </a:br>
            <a:endParaRPr lang="da-DK" sz="1800" dirty="0">
              <a:effectLst/>
              <a:latin typeface="Times New Roman" panose="02020603050405020304" pitchFamily="18" charset="0"/>
              <a:ea typeface="Times New Roman" panose="02020603050405020304" pitchFamily="18" charset="0"/>
            </a:endParaRPr>
          </a:p>
          <a:p>
            <a:pPr fontAlgn="base"/>
            <a:r>
              <a:rPr lang="da-DK" sz="1800" b="1" dirty="0">
                <a:effectLst/>
                <a:latin typeface="Italian Plate No2 Expanded" panose="020B0505000000020004" pitchFamily="34" charset="77"/>
                <a:ea typeface="Times New Roman" panose="02020603050405020304" pitchFamily="18" charset="0"/>
              </a:rPr>
              <a:t>2. Praksisfaglig og praksisnær undervisning</a:t>
            </a:r>
            <a:r>
              <a:rPr lang="da-DK" sz="1800" dirty="0">
                <a:effectLst/>
                <a:latin typeface="Italian Plate No2 Expanded" panose="020B0505000000020004" pitchFamily="34" charset="77"/>
                <a:ea typeface="Times New Roman" panose="02020603050405020304" pitchFamily="18" charset="0"/>
              </a:rPr>
              <a:t>. Efterskoleforeningen ønsker en videreudvikling af efterskolernes fagudbud og undervisning i både 9. og 10. kl. Efterskolerne tilbyder allerede en bred vifte af praktiske fag samtidig med de prøvebundne fag. Her ønsker vi at styrke og udvikle den fag-faglige undervisning i en bred dannelsestænkning, der inkluderer de praktiske, skabende og kreative processer.</a:t>
            </a:r>
            <a:br>
              <a:rPr lang="da-DK" sz="1800" dirty="0">
                <a:effectLst/>
                <a:latin typeface="Italian Plate No2 Expanded" panose="020B0505000000020004" pitchFamily="34" charset="77"/>
                <a:ea typeface="Times New Roman" panose="02020603050405020304" pitchFamily="18" charset="0"/>
              </a:rPr>
            </a:br>
            <a:endParaRPr lang="da-DK" sz="1800" dirty="0">
              <a:effectLst/>
              <a:latin typeface="Italian Plate No2 Expanded" panose="020B0505000000020004" pitchFamily="34" charset="77"/>
              <a:ea typeface="Times New Roman" panose="02020603050405020304" pitchFamily="18" charset="0"/>
            </a:endParaRPr>
          </a:p>
          <a:p>
            <a:pPr fontAlgn="base"/>
            <a:br>
              <a:rPr lang="da-DK" sz="1800" dirty="0">
                <a:effectLst/>
                <a:latin typeface="Italian Plate No2 Expanded" panose="020B0505000000020004" pitchFamily="34" charset="77"/>
                <a:ea typeface="Times New Roman" panose="02020603050405020304" pitchFamily="18" charset="0"/>
              </a:rPr>
            </a:br>
            <a:r>
              <a:rPr lang="da-DK" sz="1800" b="1" dirty="0">
                <a:effectLst/>
                <a:latin typeface="Italian Plate No2 Expanded Medi" panose="020B0605000000020004" pitchFamily="34" charset="77"/>
                <a:ea typeface="Times New Roman" panose="02020603050405020304" pitchFamily="18" charset="0"/>
              </a:rPr>
              <a:t>3.</a:t>
            </a:r>
            <a:r>
              <a:rPr lang="da-DK" sz="1800" dirty="0">
                <a:effectLst/>
                <a:latin typeface="Italian Plate No2 Expanded Medi" panose="020B0605000000020004" pitchFamily="34" charset="77"/>
                <a:ea typeface="Times New Roman" panose="02020603050405020304" pitchFamily="18" charset="0"/>
              </a:rPr>
              <a:t>  </a:t>
            </a:r>
            <a:r>
              <a:rPr lang="da-DK" sz="1800" b="1" dirty="0">
                <a:effectLst/>
                <a:latin typeface="Italian Plate No2 Expanded Medi" panose="020B0605000000020004" pitchFamily="34" charset="77"/>
                <a:ea typeface="Times New Roman" panose="02020603050405020304" pitchFamily="18" charset="0"/>
              </a:rPr>
              <a:t>Bæredygtig dannelse</a:t>
            </a:r>
            <a:r>
              <a:rPr lang="da-DK" sz="1800" dirty="0">
                <a:effectLst/>
                <a:latin typeface="Italian Plate No2 Expanded Medi" panose="020B0605000000020004" pitchFamily="34" charset="77"/>
                <a:ea typeface="Times New Roman" panose="02020603050405020304" pitchFamily="18" charset="0"/>
              </a:rPr>
              <a:t>: Efterskoleforeningen ønsker at styrke efterskolerne i at blive så bæredygtige som muligt, herunder bidrage til at forberede eleverne til at kunne tage del i et bæredygtigt samfund. Vi ser gerne projekter, der fremmer </a:t>
            </a:r>
            <a:r>
              <a:rPr lang="da-DK" sz="1800" dirty="0">
                <a:effectLst/>
                <a:latin typeface="Italian Plate No2 Expanded Medi" panose="020B0605000000020004" pitchFamily="34" charset="77"/>
                <a:ea typeface="Times New Roman" panose="02020603050405020304" pitchFamily="18" charset="0"/>
                <a:cs typeface="Segoe UI" panose="020B0502040204020203" pitchFamily="34" charset="0"/>
              </a:rPr>
              <a:t>pædagogisk praksis og undervisning i forhold til en bæredygtig udvikling</a:t>
            </a:r>
            <a:endParaRPr lang="da-DK" sz="1800" dirty="0">
              <a:effectLst/>
              <a:latin typeface="Times New Roman" panose="02020603050405020304" pitchFamily="18" charset="0"/>
              <a:ea typeface="Times New Roman" panose="02020603050405020304" pitchFamily="18" charset="0"/>
            </a:endParaRPr>
          </a:p>
          <a:p>
            <a:endParaRPr lang="da-DK" dirty="0"/>
          </a:p>
        </p:txBody>
      </p:sp>
    </p:spTree>
    <p:extLst>
      <p:ext uri="{BB962C8B-B14F-4D97-AF65-F5344CB8AC3E}">
        <p14:creationId xmlns:p14="http://schemas.microsoft.com/office/powerpoint/2010/main" val="373350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DEA7B1-024E-4425-A231-615CE820B44A}"/>
              </a:ext>
            </a:extLst>
          </p:cNvPr>
          <p:cNvSpPr>
            <a:spLocks noGrp="1"/>
          </p:cNvSpPr>
          <p:nvPr>
            <p:ph type="title"/>
          </p:nvPr>
        </p:nvSpPr>
        <p:spPr>
          <a:xfrm>
            <a:off x="719140" y="680532"/>
            <a:ext cx="4425948" cy="1296698"/>
          </a:xfrm>
        </p:spPr>
        <p:txBody>
          <a:bodyPr anchor="t">
            <a:normAutofit fontScale="90000"/>
          </a:bodyPr>
          <a:lstStyle/>
          <a:p>
            <a:r>
              <a:rPr lang="da-DK" sz="2400" dirty="0"/>
              <a:t>Andre temaer, der vil kunne søges indenfor, kunne f.eks. være: :</a:t>
            </a:r>
            <a:br>
              <a:rPr lang="da-DK" sz="2400" dirty="0"/>
            </a:br>
            <a:br>
              <a:rPr lang="da-DK" sz="2400" dirty="0"/>
            </a:br>
            <a:endParaRPr lang="en-US" sz="2400" dirty="0"/>
          </a:p>
        </p:txBody>
      </p:sp>
      <p:pic>
        <p:nvPicPr>
          <p:cNvPr id="4" name="Pladsholder til indhold 3">
            <a:extLst>
              <a:ext uri="{FF2B5EF4-FFF2-40B4-BE49-F238E27FC236}">
                <a16:creationId xmlns:a16="http://schemas.microsoft.com/office/drawing/2014/main" id="{D9812D69-403D-CD43-8890-895E94B3B5E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19138" y="2436218"/>
            <a:ext cx="4427536" cy="3320652"/>
          </a:xfrm>
        </p:spPr>
      </p:pic>
      <p:graphicFrame>
        <p:nvGraphicFramePr>
          <p:cNvPr id="11" name="Content Placeholder 2">
            <a:extLst>
              <a:ext uri="{FF2B5EF4-FFF2-40B4-BE49-F238E27FC236}">
                <a16:creationId xmlns:a16="http://schemas.microsoft.com/office/drawing/2014/main" id="{F3D47AA7-97E3-4A32-AEAD-A0BF650B7ECF}"/>
              </a:ext>
            </a:extLst>
          </p:cNvPr>
          <p:cNvGraphicFramePr>
            <a:graphicFrameLocks noGrp="1"/>
          </p:cNvGraphicFramePr>
          <p:nvPr>
            <p:ph sz="half" idx="2"/>
            <p:extLst>
              <p:ext uri="{D42A27DB-BD31-4B8C-83A1-F6EECF244321}">
                <p14:modId xmlns:p14="http://schemas.microsoft.com/office/powerpoint/2010/main" val="2246265671"/>
              </p:ext>
            </p:extLst>
          </p:nvPr>
        </p:nvGraphicFramePr>
        <p:xfrm>
          <a:off x="6299200" y="719138"/>
          <a:ext cx="5172075" cy="5122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8912284"/>
      </p:ext>
    </p:extLst>
  </p:cSld>
  <p:clrMapOvr>
    <a:masterClrMapping/>
  </p:clrMapOvr>
</p:sld>
</file>

<file path=ppt/theme/theme1.xml><?xml version="1.0" encoding="utf-8"?>
<a:theme xmlns:a="http://schemas.openxmlformats.org/drawingml/2006/main" name="Efterskolerne grøn tema 2">
  <a:themeElements>
    <a:clrScheme name="Grøn tema 2">
      <a:dk1>
        <a:sysClr val="windowText" lastClr="000000"/>
      </a:dk1>
      <a:lt1>
        <a:sysClr val="window" lastClr="FFFFFF"/>
      </a:lt1>
      <a:dk2>
        <a:srgbClr val="808080"/>
      </a:dk2>
      <a:lt2>
        <a:srgbClr val="BFBFBF"/>
      </a:lt2>
      <a:accent1>
        <a:srgbClr val="004837"/>
      </a:accent1>
      <a:accent2>
        <a:srgbClr val="8DC899"/>
      </a:accent2>
      <a:accent3>
        <a:srgbClr val="F8C5C5"/>
      </a:accent3>
      <a:accent4>
        <a:srgbClr val="FAD4D4"/>
      </a:accent4>
      <a:accent5>
        <a:srgbClr val="FCE2E2"/>
      </a:accent5>
      <a:accent6>
        <a:srgbClr val="FDF1F1"/>
      </a:accent6>
      <a:hlink>
        <a:srgbClr val="8DC899"/>
      </a:hlink>
      <a:folHlink>
        <a:srgbClr val="004837"/>
      </a:folHlink>
    </a:clrScheme>
    <a:fontScheme name="Efterskoleforeningen">
      <a:majorFont>
        <a:latin typeface="Italian Plate No2 Expanded Extr"/>
        <a:ea typeface=""/>
        <a:cs typeface=""/>
      </a:majorFont>
      <a:minorFont>
        <a:latin typeface="Italian Plate No2 Expanded Lig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lnSpc>
            <a:spcPct val="90000"/>
          </a:lnSpc>
          <a:spcAft>
            <a:spcPts val="1800"/>
          </a:spcAft>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spcBef>
            <a:spcPts val="0"/>
          </a:spcBef>
          <a:defRPr sz="2400" dirty="0" err="1" smtClean="0">
            <a:solidFill>
              <a:schemeClr val="accent1"/>
            </a:solidFill>
          </a:defRPr>
        </a:defPPr>
      </a:lstStyle>
    </a:txDef>
  </a:objectDefaults>
  <a:extraClrSchemeLst/>
  <a:extLst>
    <a:ext uri="{05A4C25C-085E-4340-85A3-A5531E510DB2}">
      <thm15:themeFamily xmlns:thm15="http://schemas.microsoft.com/office/thememl/2012/main" name="Ppt skabelon grøn" id="{80EFDDAA-E830-464F-A1DB-9764EC55427F}" vid="{4B4B26BD-9B6D-1C43-BAC3-F800FF6D43D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A8592B4D5D36545958732B2188F2D5B" ma:contentTypeVersion="13" ma:contentTypeDescription="Opret et nyt dokument." ma:contentTypeScope="" ma:versionID="7dc70330cef71622f92fd1d0dd554644">
  <xsd:schema xmlns:xsd="http://www.w3.org/2001/XMLSchema" xmlns:xs="http://www.w3.org/2001/XMLSchema" xmlns:p="http://schemas.microsoft.com/office/2006/metadata/properties" xmlns:ns2="1ec202c9-e933-41af-b043-71ca041024d0" xmlns:ns3="1b433719-7357-46c2-b20f-816f0384d9db" targetNamespace="http://schemas.microsoft.com/office/2006/metadata/properties" ma:root="true" ma:fieldsID="e02535f9a02b56dceee16883d30f524b" ns2:_="" ns3:_="">
    <xsd:import namespace="1ec202c9-e933-41af-b043-71ca041024d0"/>
    <xsd:import namespace="1b433719-7357-46c2-b20f-816f0384d9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202c9-e933-41af-b043-71ca04102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ledmærker" ma:readOnly="false" ma:fieldId="{5cf76f15-5ced-4ddc-b409-7134ff3c332f}" ma:taxonomyMulti="true" ma:sspId="28374933-3040-4221-b61f-ebb7a0294a2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433719-7357-46c2-b20f-816f0384d9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dd1c7cf-783a-4e78-82d1-b202cc18dd69}" ma:internalName="TaxCatchAll" ma:showField="CatchAllData" ma:web="1b433719-7357-46c2-b20f-816f0384d9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433719-7357-46c2-b20f-816f0384d9db" xsi:nil="true"/>
    <lcf76f155ced4ddcb4097134ff3c332f xmlns="1ec202c9-e933-41af-b043-71ca041024d0">
      <Terms xmlns="http://schemas.microsoft.com/office/infopath/2007/PartnerControls"/>
    </lcf76f155ced4ddcb4097134ff3c332f>
    <SharedWithUsers xmlns="1b433719-7357-46c2-b20f-816f0384d9db">
      <UserInfo>
        <DisplayName>Christine Sestoft</DisplayName>
        <AccountId>27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25F972-624D-4F26-A749-7267F3B0B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202c9-e933-41af-b043-71ca041024d0"/>
    <ds:schemaRef ds:uri="1b433719-7357-46c2-b20f-816f0384d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152E38-E19E-4182-A093-CD6CDE452E17}">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1b433719-7357-46c2-b20f-816f0384d9db"/>
    <ds:schemaRef ds:uri="1ec202c9-e933-41af-b043-71ca041024d0"/>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2FFBC0A5-034C-4942-A8FD-E6C2976D1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Efterskolerne grøn tema 2</Template>
  <TotalTime>8236</TotalTime>
  <Words>1117</Words>
  <Application>Microsoft Office PowerPoint</Application>
  <PresentationFormat>Widescreen</PresentationFormat>
  <Paragraphs>173</Paragraphs>
  <Slides>20</Slides>
  <Notes>1</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20</vt:i4>
      </vt:variant>
    </vt:vector>
  </HeadingPairs>
  <TitlesOfParts>
    <vt:vector size="32" baseType="lpstr">
      <vt:lpstr>Arial</vt:lpstr>
      <vt:lpstr>Calibri</vt:lpstr>
      <vt:lpstr>Italian Plate No2 Expanded</vt:lpstr>
      <vt:lpstr>Italian Plate No2 Expanded ExBd</vt:lpstr>
      <vt:lpstr>Italian Plate No2 Expanded Extr</vt:lpstr>
      <vt:lpstr>Italian Plate No2 Expanded Ligh</vt:lpstr>
      <vt:lpstr>Italian Plate No2 Expanded Medi</vt:lpstr>
      <vt:lpstr>Symbol</vt:lpstr>
      <vt:lpstr>Times New Roman</vt:lpstr>
      <vt:lpstr>TrueFrutigerLight</vt:lpstr>
      <vt:lpstr>Univers</vt:lpstr>
      <vt:lpstr>Efterskolerne grøn tema 2</vt:lpstr>
      <vt:lpstr>Forsøgs- og udviklingsprojekter på efterskoler</vt:lpstr>
      <vt:lpstr>Dagsorden</vt:lpstr>
      <vt:lpstr>To puljer:</vt:lpstr>
      <vt:lpstr>Forsøgs-og udviklingspuljen støtter</vt:lpstr>
      <vt:lpstr>Udfordringer i Bevillingsnævnet:</vt:lpstr>
      <vt:lpstr>Anvendelse af midlerne:</vt:lpstr>
      <vt:lpstr>Derudover kan der søges til:</vt:lpstr>
      <vt:lpstr>Ansøgninger inden for følgende områder prioriteres  primært : </vt:lpstr>
      <vt:lpstr>Andre temaer, der vil kunne søges indenfor, kunne f.eks. være: :  </vt:lpstr>
      <vt:lpstr>Hvordan starter man et udviklingsprojekt ?</vt:lpstr>
      <vt:lpstr>Lav en FoU forandringsteori</vt:lpstr>
      <vt:lpstr>PowerPoint-præsentation</vt:lpstr>
      <vt:lpstr>PowerPoint-præsentation</vt:lpstr>
      <vt:lpstr>Ansøgning – indhold: </vt:lpstr>
      <vt:lpstr>Den gode ansøgning</vt:lpstr>
      <vt:lpstr>Økonomi (de overordnede tal skrives ind i ansøgningsskemaet og man uddyber dem i budgettet)</vt:lpstr>
      <vt:lpstr>PowerPoint-præsentation</vt:lpstr>
      <vt:lpstr>Ansøgningsprocedure</vt:lpstr>
      <vt:lpstr>Projektforløb på efterskolen</vt:lpstr>
      <vt:lpstr>Projektledelse på efterskolen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Forsøgs- og Udviklingsmidler</dc:title>
  <dc:creator>Karin Skjøth</dc:creator>
  <cp:lastModifiedBy>Britt Jelena Dürr</cp:lastModifiedBy>
  <cp:revision>47</cp:revision>
  <cp:lastPrinted>2022-04-03T18:48:50Z</cp:lastPrinted>
  <dcterms:created xsi:type="dcterms:W3CDTF">2021-04-28T03:58:37Z</dcterms:created>
  <dcterms:modified xsi:type="dcterms:W3CDTF">2024-01-04T08:43:37Z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0x010100AA8592B4D5D36545958732B2188F2D5B</vt:lpwstr>
  </property>
</Properties>
</file>