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0" cap="flat">
              <a:noFill/>
              <a:miter lim="400000"/>
            </a:ln>
          </a:insideH>
          <a:insideV>
            <a:ln w="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627"/>
  </p:normalViewPr>
  <p:slideViewPr>
    <p:cSldViewPr snapToGrid="0" snapToObjects="1">
      <p:cViewPr varScale="1">
        <p:scale>
          <a:sx n="51" d="100"/>
          <a:sy n="51" d="100"/>
        </p:scale>
        <p:origin x="114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&amp; u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>
            <a:spLocks noGrp="1"/>
          </p:cNvSpPr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12" name="Brødtekst, niveau et…"/>
          <p:cNvSpPr txBox="1">
            <a:spLocks noGrp="1"/>
          </p:cNvSpPr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13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n Hansen"/>
          <p:cNvSpPr txBox="1">
            <a:spLocks noGrp="1"/>
          </p:cNvSpPr>
          <p:nvPr>
            <p:ph type="body" sz="quarter" idx="13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r>
              <a:t>–Jon Hansen</a:t>
            </a:r>
          </a:p>
        </p:txBody>
      </p:sp>
      <p:sp>
        <p:nvSpPr>
          <p:cNvPr id="94" name="“Skriv et citat her”."/>
          <p:cNvSpPr txBox="1">
            <a:spLocks noGrp="1"/>
          </p:cNvSpPr>
          <p:nvPr>
            <p:ph type="body" sz="quarter" idx="14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“Skriv et citat her”.</a:t>
            </a:r>
          </a:p>
        </p:txBody>
      </p:sp>
      <p:sp>
        <p:nvSpPr>
          <p:cNvPr id="95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Billed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andr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lede"/>
          <p:cNvSpPr>
            <a:spLocks noGrp="1"/>
          </p:cNvSpPr>
          <p:nvPr>
            <p:ph type="pic" idx="13"/>
          </p:nvPr>
        </p:nvSpPr>
        <p:spPr>
          <a:xfrm>
            <a:off x="1346200" y="520700"/>
            <a:ext cx="10388600" cy="58602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eltekst"/>
          <p:cNvSpPr txBox="1">
            <a:spLocks noGrp="1"/>
          </p:cNvSpPr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22" name="Brødtekst, niveau et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23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centrer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tekst"/>
          <p:cNvSpPr txBox="1">
            <a:spLocks noGrp="1"/>
          </p:cNvSpPr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1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lodr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illede"/>
          <p:cNvSpPr>
            <a:spLocks noGrp="1"/>
          </p:cNvSpPr>
          <p:nvPr>
            <p:ph type="pic" sz="half" idx="13"/>
          </p:nvPr>
        </p:nvSpPr>
        <p:spPr>
          <a:xfrm>
            <a:off x="6705600" y="609600"/>
            <a:ext cx="5359400" cy="7759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eltekst"/>
          <p:cNvSpPr txBox="1">
            <a:spLocks noGrp="1"/>
          </p:cNvSpPr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40" name="Brødtekst, niveau et…"/>
          <p:cNvSpPr txBox="1">
            <a:spLocks noGrp="1"/>
          </p:cNvSpPr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41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øv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9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7" name="Brødtekst, niveau e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58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r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Billede"/>
          <p:cNvSpPr>
            <a:spLocks noGrp="1"/>
          </p:cNvSpPr>
          <p:nvPr>
            <p:ph type="pic" sz="half" idx="13"/>
          </p:nvPr>
        </p:nvSpPr>
        <p:spPr>
          <a:xfrm>
            <a:off x="6870700" y="2781300"/>
            <a:ext cx="5283200" cy="618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67" name="Brødtekst, niveau et…"/>
          <p:cNvSpPr txBox="1">
            <a:spLocks noGrp="1"/>
          </p:cNvSpPr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68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rødtekst, niveau et…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76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r. 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-033_1302x975.jpeg"/>
          <p:cNvSpPr>
            <a:spLocks noGrp="1"/>
          </p:cNvSpPr>
          <p:nvPr>
            <p:ph type="pic" sz="quarter" idx="13"/>
          </p:nvPr>
        </p:nvSpPr>
        <p:spPr>
          <a:xfrm>
            <a:off x="6654800" y="5029200"/>
            <a:ext cx="5803900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Billede"/>
          <p:cNvSpPr>
            <a:spLocks noGrp="1"/>
          </p:cNvSpPr>
          <p:nvPr>
            <p:ph type="pic" sz="quarter" idx="14"/>
          </p:nvPr>
        </p:nvSpPr>
        <p:spPr>
          <a:xfrm>
            <a:off x="6664613" y="508000"/>
            <a:ext cx="5803901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2-10-superquadro_1631x2178.jpeg"/>
          <p:cNvSpPr>
            <a:spLocks noGrp="1"/>
          </p:cNvSpPr>
          <p:nvPr>
            <p:ph type="pic" idx="15"/>
          </p:nvPr>
        </p:nvSpPr>
        <p:spPr>
          <a:xfrm>
            <a:off x="533400" y="508000"/>
            <a:ext cx="580823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>
            <a:spLocks noGrp="1"/>
          </p:cNvSpPr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3" name="Brødtekst, niveau et…"/>
          <p:cNvSpPr txBox="1">
            <a:spLocks noGrp="1"/>
          </p:cNvSpPr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4" name="Lysbillednumm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Vi er alle vejlede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 er alle vejledere</a:t>
            </a:r>
          </a:p>
        </p:txBody>
      </p:sp>
      <p:sp>
        <p:nvSpPr>
          <p:cNvPr id="120" name="Narrativ vejledning i praksi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Narrativ vejledning i praksis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M.jpg" descr="SM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5396" b="25698"/>
          <a:stretch>
            <a:fillRect/>
          </a:stretch>
        </p:blipFill>
        <p:spPr>
          <a:xfrm>
            <a:off x="799271" y="1551507"/>
            <a:ext cx="3882905" cy="4013295"/>
          </a:xfrm>
          <a:prstGeom prst="rect">
            <a:avLst/>
          </a:prstGeom>
        </p:spPr>
      </p:pic>
      <p:sp>
        <p:nvSpPr>
          <p:cNvPr id="123" name="Sten Mortensen og Torben Linde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73887">
              <a:defRPr sz="4608"/>
            </a:lvl1pPr>
          </a:lstStyle>
          <a:p>
            <a:r>
              <a:rPr dirty="0"/>
              <a:t>Sten Mortensen og Torben Linden</a:t>
            </a:r>
          </a:p>
        </p:txBody>
      </p:sp>
      <p:sp>
        <p:nvSpPr>
          <p:cNvPr id="124" name="En lærer og en viceforstander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En lærer og en viceforstander</a:t>
            </a:r>
          </a:p>
        </p:txBody>
      </p:sp>
      <p:pic>
        <p:nvPicPr>
          <p:cNvPr id="125" name="TL.jpg" descr="TL.jpg"/>
          <p:cNvPicPr>
            <a:picLocks noChangeAspect="1"/>
          </p:cNvPicPr>
          <p:nvPr/>
        </p:nvPicPr>
        <p:blipFill>
          <a:blip r:embed="rId3">
            <a:extLst/>
          </a:blip>
          <a:srcRect t="10060" b="10064"/>
          <a:stretch>
            <a:fillRect/>
          </a:stretch>
        </p:blipFill>
        <p:spPr>
          <a:xfrm>
            <a:off x="7940784" y="1578495"/>
            <a:ext cx="3304386" cy="39590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8274.martingravgaard_300dpi.jpg" descr="8274.martingravgaard_300dpi.jpg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3771899" y="2334700"/>
            <a:ext cx="6148042" cy="7230501"/>
          </a:xfrm>
          <a:prstGeom prst="rect">
            <a:avLst/>
          </a:prstGeom>
          <a:ln w="9525">
            <a:round/>
          </a:ln>
        </p:spPr>
      </p:pic>
      <p:sp>
        <p:nvSpPr>
          <p:cNvPr id="128" name="Narrativ Metode"/>
          <p:cNvSpPr txBox="1">
            <a:spLocks noGrp="1"/>
          </p:cNvSpPr>
          <p:nvPr>
            <p:ph type="title"/>
          </p:nvPr>
        </p:nvSpPr>
        <p:spPr>
          <a:xfrm>
            <a:off x="355600" y="76200"/>
            <a:ext cx="12293600" cy="2438400"/>
          </a:xfrm>
          <a:prstGeom prst="rect">
            <a:avLst/>
          </a:prstGeom>
        </p:spPr>
        <p:txBody>
          <a:bodyPr/>
          <a:lstStyle/>
          <a:p>
            <a:r>
              <a:t>Narrativ Metode</a:t>
            </a:r>
          </a:p>
        </p:txBody>
      </p:sp>
      <p:sp>
        <p:nvSpPr>
          <p:cNvPr id="129" name="Brødteks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6537.martingravgaard.jpg" descr="6537.martingravgaard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5416" r="38539"/>
          <a:stretch>
            <a:fillRect/>
          </a:stretch>
        </p:blipFill>
        <p:spPr>
          <a:xfrm>
            <a:off x="6705600" y="609600"/>
            <a:ext cx="5359400" cy="7759701"/>
          </a:xfrm>
          <a:prstGeom prst="rect">
            <a:avLst/>
          </a:prstGeom>
        </p:spPr>
      </p:pic>
      <p:sp>
        <p:nvSpPr>
          <p:cNvPr id="132" name="Relations-kompete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Relations-kompetence</a:t>
            </a:r>
          </a:p>
        </p:txBody>
      </p:sp>
      <p:sp>
        <p:nvSpPr>
          <p:cNvPr id="133" name="Brødteks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6571.martingravgaard.jpg" descr="6571.martingravgaard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7692" b="769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6" name="Identitetsdannel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Identitetsdannelse</a:t>
            </a:r>
          </a:p>
        </p:txBody>
      </p:sp>
      <p:sp>
        <p:nvSpPr>
          <p:cNvPr id="137" name="Brødteks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2599.martingravgaard_300dpi.jpg" descr="2599.martingravgaard_300dpi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4116" r="411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0" name="Billede" descr="Billede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/>
          </a:blip>
          <a:srcRect l="2676" r="2676"/>
          <a:stretch>
            <a:fillRect/>
          </a:stretch>
        </p:blipFill>
        <p:spPr>
          <a:xfrm>
            <a:off x="537567" y="1931925"/>
            <a:ext cx="5808231" cy="5889750"/>
          </a:xfrm>
          <a:prstGeom prst="rect">
            <a:avLst/>
          </a:prstGeom>
        </p:spPr>
      </p:pic>
      <p:sp>
        <p:nvSpPr>
          <p:cNvPr id="141" name="Refleksion / Vejledningssyn"/>
          <p:cNvSpPr txBox="1"/>
          <p:nvPr/>
        </p:nvSpPr>
        <p:spPr>
          <a:xfrm>
            <a:off x="6726551" y="1387925"/>
            <a:ext cx="5660398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/>
            </a:lvl1pPr>
          </a:lstStyle>
          <a:p>
            <a:r>
              <a:t>Refleksion / Vejledningssyn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7872.martingravgaard_300dpi.jpg" descr="7872.martingravgaard_300dpi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5290" r="19877"/>
          <a:stretch>
            <a:fillRect/>
          </a:stretch>
        </p:blipFill>
        <p:spPr>
          <a:xfrm>
            <a:off x="5407904" y="1524118"/>
            <a:ext cx="6657096" cy="5930664"/>
          </a:xfrm>
          <a:prstGeom prst="rect">
            <a:avLst/>
          </a:prstGeom>
        </p:spPr>
      </p:pic>
      <p:sp>
        <p:nvSpPr>
          <p:cNvPr id="144" name="Forsø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Forsøg</a:t>
            </a:r>
          </a:p>
        </p:txBody>
      </p:sp>
      <p:sp>
        <p:nvSpPr>
          <p:cNvPr id="145" name="I praksis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 praksis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2351.martingravgaard_300dpi.jpg" descr="2351.martingravgaard_300dpi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7692" b="769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8" name="Fortællings dobbeltvirkende kraf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62204">
              <a:defRPr sz="4464"/>
            </a:lvl1pPr>
          </a:lstStyle>
          <a:p>
            <a:r>
              <a:t>Fortællings dobbeltvirkende kraft</a:t>
            </a:r>
          </a:p>
        </p:txBody>
      </p:sp>
      <p:sp>
        <p:nvSpPr>
          <p:cNvPr id="149" name="Brødteks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Hvorfor tage et PD modul?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Hvorfor tage et PD modul?</a:t>
            </a:r>
          </a:p>
        </p:txBody>
      </p:sp>
      <p:sp>
        <p:nvSpPr>
          <p:cNvPr id="152" name="To mand fra samme skole med hver sin baggrund.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 mand fra samme skole med hver sin baggrund.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47</Words>
  <Application>Microsoft Office PowerPoint</Application>
  <PresentationFormat>Brugerdefineret</PresentationFormat>
  <Paragraphs>13</Paragraphs>
  <Slides>9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9</vt:i4>
      </vt:variant>
    </vt:vector>
  </HeadingPairs>
  <TitlesOfParts>
    <vt:vector size="12" baseType="lpstr">
      <vt:lpstr>Gill Sans Light</vt:lpstr>
      <vt:lpstr>Helvetica Neue</vt:lpstr>
      <vt:lpstr>Showroom</vt:lpstr>
      <vt:lpstr>Vi er alle vejledere</vt:lpstr>
      <vt:lpstr>Sten Mortensen og Torben Linden</vt:lpstr>
      <vt:lpstr>Narrativ Metode</vt:lpstr>
      <vt:lpstr>Relations-kompetence</vt:lpstr>
      <vt:lpstr>Identitetsdannelse</vt:lpstr>
      <vt:lpstr>PowerPoint-præsentation</vt:lpstr>
      <vt:lpstr>Forsøg</vt:lpstr>
      <vt:lpstr>Fortællings dobbeltvirkende kraft</vt:lpstr>
      <vt:lpstr>Hvorfor tage et PD modul?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 er alle vejledere</dc:title>
  <dc:creator>Johnna Erdmann</dc:creator>
  <cp:lastModifiedBy>Johnna Erdmann</cp:lastModifiedBy>
  <cp:revision>3</cp:revision>
  <dcterms:modified xsi:type="dcterms:W3CDTF">2018-09-19T14:51:27Z</dcterms:modified>
</cp:coreProperties>
</file>