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3BBB8-B587-4D40-8DE8-33D9B80D5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26592AC-B041-4E19-AF25-9F4EC5279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1DB0A0-9805-481B-B56E-FA0D7C8BF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6F-385B-4D21-AAE2-9D62D999C2AD}" type="datetimeFigureOut">
              <a:rPr lang="da-DK" smtClean="0"/>
              <a:t>16-09-2018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625B3E1-AFD2-4183-A05D-FEE72DDE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701BCE-9B26-489F-B0FA-4FFE828A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BE85-32F7-4D04-BC7A-9FA76E2FF2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904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DA3E4-24BF-458D-8E4E-16C52424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B898597-2D49-4FD7-9728-B61BF50CB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73B0E21-35F4-420F-B466-B9103CBB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6F-385B-4D21-AAE2-9D62D999C2AD}" type="datetimeFigureOut">
              <a:rPr lang="da-DK" smtClean="0"/>
              <a:t>16-09-2018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BE311C-3265-46CF-A8C5-4B6BD8EF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D89C164-9467-4BFA-B56E-275A5A3B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BE85-32F7-4D04-BC7A-9FA76E2FF2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142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234B6DB-8BAA-486D-8E77-34D4BFC521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D819184-8C80-4073-8914-EE2F31C89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CB1C76-7787-4477-A910-0FE632DB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6F-385B-4D21-AAE2-9D62D999C2AD}" type="datetimeFigureOut">
              <a:rPr lang="da-DK" smtClean="0"/>
              <a:t>16-09-2018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F78687-4F74-46F4-92B3-A24F7F88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2D6AE17-B555-4B52-8176-BEF38097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BE85-32F7-4D04-BC7A-9FA76E2FF2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855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F9FC1-8CE4-4FFB-8E84-74C69D25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8D640B-CAA0-45DE-B3A7-91D364E15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8619B4-EE88-4269-A9FA-4C3ADA65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6F-385B-4D21-AAE2-9D62D999C2AD}" type="datetimeFigureOut">
              <a:rPr lang="da-DK" smtClean="0"/>
              <a:t>16-09-2018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4F1CFCE-8D26-422C-B22F-C1A645661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5C12D7-83D7-4F76-B5A9-9B05E3FC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BE85-32F7-4D04-BC7A-9FA76E2FF2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83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377AC3-EA6E-4E44-9C5C-0C8E7EC3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350A66-7163-4FCA-9C61-15CDF9159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976DA39-BC10-4FBC-8FAE-237D4D4B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6F-385B-4D21-AAE2-9D62D999C2AD}" type="datetimeFigureOut">
              <a:rPr lang="da-DK" smtClean="0"/>
              <a:t>16-09-2018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DE9B04-9AD8-4DF0-A4F3-B082D2CC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BDD87B6-9043-4E25-B448-FE2742B0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BE85-32F7-4D04-BC7A-9FA76E2FF2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586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574FB-8D85-487F-8F50-5DF910E70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99057C-53DB-41FA-97C2-2FBFF8F3A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65162A-581F-4D46-81B4-61842A9BA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9FAA8A-1559-49D7-9D89-3E66CFC6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6F-385B-4D21-AAE2-9D62D999C2AD}" type="datetimeFigureOut">
              <a:rPr lang="da-DK" smtClean="0"/>
              <a:t>16-09-2018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0D6481E-872F-4896-A6B6-72D514BD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4B3D997-C44D-46E1-8D44-4CB59AB4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BE85-32F7-4D04-BC7A-9FA76E2FF2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344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CE7D7-20A4-4E2F-BE60-591CD7AC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AD39070-200F-43E9-ADFB-9B78300B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15AAD73-64FC-4E09-A37C-C7B9623E6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AD8A24C-3980-4F08-9CF0-F64E97641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6F37A09-0CBA-440A-A918-69AC775E4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43DE312-D166-4A96-9866-101C12DB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6F-385B-4D21-AAE2-9D62D999C2AD}" type="datetimeFigureOut">
              <a:rPr lang="da-DK" smtClean="0"/>
              <a:t>16-09-2018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98D2DBB-8B21-40E2-95C1-7E2C4B7F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41B2444-8D47-4836-A573-905D48D8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BE85-32F7-4D04-BC7A-9FA76E2FF2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235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185B9-E99C-4294-AB21-9AC27FDB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16862AB-FC13-4C9C-8B32-E4401087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6F-385B-4D21-AAE2-9D62D999C2AD}" type="datetimeFigureOut">
              <a:rPr lang="da-DK" smtClean="0"/>
              <a:t>16-09-2018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D46265A-FFED-46D9-BEA8-BEA374217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3B1B809-D430-4099-A0DB-F21D6C3C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BE85-32F7-4D04-BC7A-9FA76E2FF2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252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DAEBFF7-50F9-4B3C-80AD-E4D6042A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6F-385B-4D21-AAE2-9D62D999C2AD}" type="datetimeFigureOut">
              <a:rPr lang="da-DK" smtClean="0"/>
              <a:t>16-09-2018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86A7AB3-9154-459F-B2E0-B8240285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BBCC4DC-96A1-41AB-8D11-2ECF9200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BE85-32F7-4D04-BC7A-9FA76E2FF2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333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6A426-2DC0-4FC5-8430-45513EE4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EA5E08-F82A-40AE-BACA-F918C49A3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EF55C6A-0ADA-4740-92FD-1A3620936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35F22AF-9CC0-4E74-93BC-4E571C606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6F-385B-4D21-AAE2-9D62D999C2AD}" type="datetimeFigureOut">
              <a:rPr lang="da-DK" smtClean="0"/>
              <a:t>16-09-2018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3AD9DF4-D38A-400B-B4BA-2A5EDB73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11960C9-4CB5-4595-8B12-44D21FED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BE85-32F7-4D04-BC7A-9FA76E2FF2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522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932C2-9012-4B4A-BADB-EAAD41909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C2B2FF3-A21B-4D7F-BF88-2C0A5EE172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E0E1944-356A-4EB8-81E2-0551AFC09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D8E1E87-EC77-40DD-B46A-19F726A3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6F-385B-4D21-AAE2-9D62D999C2AD}" type="datetimeFigureOut">
              <a:rPr lang="da-DK" smtClean="0"/>
              <a:t>16-09-2018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C3FE6A5-0926-4D0D-8039-709A1045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B0119D5-C46A-4BBD-B768-BD3CB259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BE85-32F7-4D04-BC7A-9FA76E2FF2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626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F118DDF-E69D-4CE1-A316-1B826553D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CAF45D6-DE19-498F-BF90-37FF45F01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5F7E8F-256B-484A-AA2A-288133F44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5856F-385B-4D21-AAE2-9D62D999C2AD}" type="datetimeFigureOut">
              <a:rPr lang="da-DK" smtClean="0"/>
              <a:t>16-09-2018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39AA59-5E1E-4065-9DDC-0CD054BCC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132031-5762-4E40-8D9C-8AE8771AB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BE85-32F7-4D04-BC7A-9FA76E2FF2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091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16656-BEF2-4D7A-A06D-DDE147A11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597" y="3424348"/>
            <a:ext cx="9426806" cy="1424410"/>
          </a:xfrm>
          <a:ln>
            <a:solidFill>
              <a:schemeClr val="bg1"/>
            </a:solidFill>
          </a:ln>
        </p:spPr>
        <p:txBody>
          <a:bodyPr anchor="b">
            <a:normAutofit/>
          </a:bodyPr>
          <a:lstStyle/>
          <a:p>
            <a:r>
              <a:rPr lang="da-DK" sz="5400" dirty="0" err="1">
                <a:solidFill>
                  <a:srgbClr val="1B1B1B"/>
                </a:solidFill>
              </a:rPr>
              <a:t>Studievalgsportfolio</a:t>
            </a:r>
            <a:endParaRPr lang="da-DK" sz="5400" dirty="0">
              <a:solidFill>
                <a:srgbClr val="1B1B1B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1ADF863-A1DC-40AE-8D3B-F463A9717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2597" y="5121033"/>
            <a:ext cx="9426806" cy="564199"/>
          </a:xfrm>
        </p:spPr>
        <p:txBody>
          <a:bodyPr>
            <a:normAutofit/>
          </a:bodyPr>
          <a:lstStyle/>
          <a:p>
            <a:r>
              <a:rPr lang="da-DK" sz="2200" dirty="0">
                <a:solidFill>
                  <a:srgbClr val="1B1B1B"/>
                </a:solidFill>
              </a:rPr>
              <a:t>Risskov Efterskole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 descr="Et billede, der indeholder clipart&#10;&#10;Beskrivelse, der er oprettet med meget høj sikkerhed">
            <a:extLst>
              <a:ext uri="{FF2B5EF4-FFF2-40B4-BE49-F238E27FC236}">
                <a16:creationId xmlns:a16="http://schemas.microsoft.com/office/drawing/2014/main" id="{2C871899-7D83-405F-AB68-AC39E47E50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606"/>
          <a:stretch/>
        </p:blipFill>
        <p:spPr>
          <a:xfrm>
            <a:off x="5181600" y="1330490"/>
            <a:ext cx="1828800" cy="1828800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softEdge rad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>
            <a:solidFill>
              <a:srgbClr val="D1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40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7C3AC-18DD-42AE-9507-0BABBE55CBD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a-DK" dirty="0"/>
              <a:t>Fotosider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72F1EAB0-154D-404D-90F6-307B4B084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4944" y="1825625"/>
            <a:ext cx="6202112" cy="435133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8E117A5B-279C-4353-A588-66CD3F0EC9BC}"/>
              </a:ext>
            </a:extLst>
          </p:cNvPr>
          <p:cNvSpPr txBox="1"/>
          <p:nvPr/>
        </p:nvSpPr>
        <p:spPr>
          <a:xfrm>
            <a:off x="3180522" y="3061252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Der er fotosider i bogen – nogle af dem kan eleven frit bestemme over, andre skal bruges under brobygning, efter skituren.</a:t>
            </a:r>
          </a:p>
        </p:txBody>
      </p:sp>
    </p:spTree>
    <p:extLst>
      <p:ext uri="{BB962C8B-B14F-4D97-AF65-F5344CB8AC3E}">
        <p14:creationId xmlns:p14="http://schemas.microsoft.com/office/powerpoint/2010/main" val="163414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7167D-2C90-4EA5-AE5A-B3DB5BC971D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a-DK" dirty="0"/>
              <a:t>Mindebog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B10035-DFF0-421A-BD2B-C4CCE250F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Vi har indsat sider med </a:t>
            </a:r>
            <a:br>
              <a:rPr lang="da-DK" dirty="0"/>
            </a:br>
            <a:r>
              <a:rPr lang="da-DK" dirty="0"/>
              <a:t>noteplads</a:t>
            </a:r>
          </a:p>
          <a:p>
            <a:r>
              <a:rPr lang="da-DK" dirty="0"/>
              <a:t>Plads til refleksioner mm.</a:t>
            </a:r>
          </a:p>
          <a:p>
            <a:r>
              <a:rPr lang="da-DK" dirty="0"/>
              <a:t>Flere billeder</a:t>
            </a:r>
          </a:p>
          <a:p>
            <a:r>
              <a:rPr lang="da-DK" dirty="0"/>
              <a:t>Mindebog til sommer</a:t>
            </a:r>
          </a:p>
          <a:p>
            <a:r>
              <a:rPr lang="da-DK" dirty="0"/>
              <a:t>En levende bog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101455B-CA41-42E6-AAA3-2A16A7632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687" y="1825625"/>
            <a:ext cx="6202113" cy="435133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384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0387A-4307-4834-AF82-80AA88B02CD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a-DK" dirty="0"/>
              <a:t>Årsplan for brugen af bogen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13D52723-1822-4312-92F1-BFBC3B36B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409" y="1425635"/>
            <a:ext cx="3644348" cy="521971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C8AE5D2-B2C1-4FD0-8E8C-1E6EB4D4D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982" y="1425635"/>
            <a:ext cx="3636090" cy="521971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90F08F2-4657-477E-8DB3-5DEFB343A2B2}"/>
              </a:ext>
            </a:extLst>
          </p:cNvPr>
          <p:cNvSpPr txBox="1"/>
          <p:nvPr/>
        </p:nvSpPr>
        <p:spPr>
          <a:xfrm>
            <a:off x="8865705" y="2274838"/>
            <a:ext cx="2756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Vi skal lave vejledninger til vores kontaktlærere – fokus på gode spørgsmål, refleksion mm.</a:t>
            </a:r>
          </a:p>
        </p:txBody>
      </p:sp>
    </p:spTree>
    <p:extLst>
      <p:ext uri="{BB962C8B-B14F-4D97-AF65-F5344CB8AC3E}">
        <p14:creationId xmlns:p14="http://schemas.microsoft.com/office/powerpoint/2010/main" val="55124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C2F6D-90B8-45C4-872F-2AACC30D3FF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a-DK" dirty="0"/>
              <a:t>Rammen på Risskov Efterskole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550A4F-43A1-4921-A6B7-2C0EF6852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r>
              <a:rPr lang="da-DK" sz="3600" dirty="0"/>
              <a:t>Nye vejledere på efterskolen – ikke noget plejer</a:t>
            </a:r>
          </a:p>
          <a:p>
            <a:r>
              <a:rPr lang="da-DK" sz="3600" dirty="0"/>
              <a:t>Projektet = sparring med Trine </a:t>
            </a:r>
            <a:r>
              <a:rPr lang="da-DK" sz="3600" dirty="0" err="1"/>
              <a:t>Harck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267346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5E5D6-C126-43A7-898F-E046809EAE3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a-DK" dirty="0"/>
              <a:t>Afsættet - afrapporteringsskemaet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E20049-D1C6-47D2-A1E7-26EA73C7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79" y="1537252"/>
            <a:ext cx="11356642" cy="4955623"/>
          </a:xfrm>
        </p:spPr>
        <p:txBody>
          <a:bodyPr>
            <a:normAutofit lnSpcReduction="10000"/>
          </a:bodyPr>
          <a:lstStyle/>
          <a:p>
            <a:r>
              <a:rPr lang="da-DK" dirty="0"/>
              <a:t>Kan det bruges til noget? Hvilke emner tager det op? Hvad kan vi hive ud af det?</a:t>
            </a:r>
          </a:p>
          <a:p>
            <a:endParaRPr lang="da-DK" dirty="0"/>
          </a:p>
          <a:p>
            <a:r>
              <a:rPr lang="da-DK" dirty="0"/>
              <a:t>Styrker</a:t>
            </a:r>
          </a:p>
          <a:p>
            <a:r>
              <a:rPr lang="da-DK" dirty="0"/>
              <a:t>Skoleindsats</a:t>
            </a:r>
          </a:p>
          <a:p>
            <a:r>
              <a:rPr lang="da-DK" dirty="0"/>
              <a:t>Motivation</a:t>
            </a:r>
          </a:p>
          <a:p>
            <a:r>
              <a:rPr lang="da-DK" dirty="0"/>
              <a:t>Forventninger</a:t>
            </a:r>
          </a:p>
          <a:p>
            <a:pPr lvl="1"/>
            <a:r>
              <a:rPr lang="da-DK" dirty="0"/>
              <a:t>Personlig, social, faglig</a:t>
            </a:r>
          </a:p>
          <a:p>
            <a:r>
              <a:rPr lang="da-DK" dirty="0"/>
              <a:t>Andre alternativer</a:t>
            </a:r>
          </a:p>
          <a:p>
            <a:r>
              <a:rPr lang="da-DK" dirty="0"/>
              <a:t>Valgkompetence</a:t>
            </a:r>
          </a:p>
          <a:p>
            <a:r>
              <a:rPr lang="da-DK" dirty="0"/>
              <a:t>Fremtidsperspektiv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CAC4A57-4925-4097-977E-5DD884DEB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1" y="2541142"/>
            <a:ext cx="5922160" cy="4105245"/>
          </a:xfrm>
          <a:prstGeom prst="rect">
            <a:avLst/>
          </a:prstGeom>
        </p:spPr>
      </p:pic>
      <p:sp>
        <p:nvSpPr>
          <p:cNvPr id="5" name="Pil: venstre-højre 4">
            <a:extLst>
              <a:ext uri="{FF2B5EF4-FFF2-40B4-BE49-F238E27FC236}">
                <a16:creationId xmlns:a16="http://schemas.microsoft.com/office/drawing/2014/main" id="{B76E87E2-9C5E-46E4-B438-CC791C72A3A6}"/>
              </a:ext>
            </a:extLst>
          </p:cNvPr>
          <p:cNvSpPr/>
          <p:nvPr/>
        </p:nvSpPr>
        <p:spPr>
          <a:xfrm>
            <a:off x="4439478" y="4200939"/>
            <a:ext cx="1113183" cy="569844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691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F1D17-7B74-4166-B4D5-62C74F1F64C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a-DK" dirty="0"/>
              <a:t>Ideen – en samlet bog (ellers forsvinder det)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9E156F-29DC-4835-9895-002C43770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200" dirty="0"/>
              <a:t>Arbejde med vores elevers uddannelse både nu og her og i fremtiden</a:t>
            </a:r>
          </a:p>
          <a:p>
            <a:r>
              <a:rPr lang="da-DK" sz="3200" dirty="0"/>
              <a:t>En årsplan for vejledning og arbejdet i kontaktgruppen hvor bogen kommer i spil</a:t>
            </a:r>
          </a:p>
          <a:p>
            <a:r>
              <a:rPr lang="da-DK" sz="3200" dirty="0"/>
              <a:t>Opfinde sider til bogen, der understøtter det vi vil med eleverne – og kan hjælpe dem med at udfylde skemaet mere kvalificeret i sidste ende</a:t>
            </a:r>
          </a:p>
          <a:p>
            <a:r>
              <a:rPr lang="da-DK" sz="3200" dirty="0"/>
              <a:t>Håndtegnede sider og printet som en bog – giver værdi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196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C1828-6077-4DDF-9A97-34271BB9F94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a-DK" dirty="0"/>
              <a:t>Resultatet – Risskov Efterskolebogen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C0F4494-58CE-49DC-BD4F-F58BC84EF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821" y="1969891"/>
            <a:ext cx="5843280" cy="41158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2C54439-DA8A-4EE6-88B8-0555AE8D9B3B}"/>
              </a:ext>
            </a:extLst>
          </p:cNvPr>
          <p:cNvSpPr txBox="1"/>
          <p:nvPr/>
        </p:nvSpPr>
        <p:spPr>
          <a:xfrm>
            <a:off x="7606748" y="1969891"/>
            <a:ext cx="40816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/>
              <a:t>Eleverne får denne bog – kan udsmykke bogen på for- og bagside – gøre den til deres egen. </a:t>
            </a:r>
          </a:p>
        </p:txBody>
      </p:sp>
    </p:spTree>
    <p:extLst>
      <p:ext uri="{BB962C8B-B14F-4D97-AF65-F5344CB8AC3E}">
        <p14:creationId xmlns:p14="http://schemas.microsoft.com/office/powerpoint/2010/main" val="91181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F1840-F06A-4BBD-BBEF-2EE565DE8749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a-DK" dirty="0"/>
              <a:t>Sider i bogen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C2BE00F8-CE6D-43F2-8FED-992C61796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576" y="1361751"/>
            <a:ext cx="7526847" cy="532040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A623C77-5BF6-424D-8E23-9A1A16A2A691}"/>
              </a:ext>
            </a:extLst>
          </p:cNvPr>
          <p:cNvSpPr txBox="1"/>
          <p:nvPr/>
        </p:nvSpPr>
        <p:spPr>
          <a:xfrm>
            <a:off x="490329" y="5062331"/>
            <a:ext cx="1563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Læseguide på hver side med</a:t>
            </a:r>
          </a:p>
          <a:p>
            <a:pPr algn="ctr"/>
            <a:r>
              <a:rPr lang="da-DK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da-DK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074737D-A9B0-4031-9D04-E5B3C38FE6C0}"/>
              </a:ext>
            </a:extLst>
          </p:cNvPr>
          <p:cNvSpPr txBox="1"/>
          <p:nvPr/>
        </p:nvSpPr>
        <p:spPr>
          <a:xfrm>
            <a:off x="10071652" y="5128591"/>
            <a:ext cx="1669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Sider med </a:t>
            </a:r>
          </a:p>
          <a:p>
            <a:r>
              <a:rPr lang="da-DK" dirty="0"/>
              <a:t>Som henviser til skemaet (som er bagerst i bogen)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BBB6355-E467-409D-952E-ED706CFF271D}"/>
              </a:ext>
            </a:extLst>
          </p:cNvPr>
          <p:cNvSpPr/>
          <p:nvPr/>
        </p:nvSpPr>
        <p:spPr>
          <a:xfrm>
            <a:off x="11174894" y="5102087"/>
            <a:ext cx="357809" cy="36933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2050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B0FFF-8B11-4FBD-AD77-C56E9AE228E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a-DK" dirty="0"/>
              <a:t>Sider i bogen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C3230304-39B2-4FEF-8FF5-C54A9F184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46" y="1690688"/>
            <a:ext cx="5277768" cy="373276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CA029DC-8BF1-48DA-880D-31DC4FED6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267" y="113569"/>
            <a:ext cx="5412423" cy="379021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10445BD-1A64-4641-A4FE-3BA4A9E20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735" y="3011668"/>
            <a:ext cx="5277768" cy="373276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4DAAFA07-173E-40D1-A501-269312B818A8}"/>
              </a:ext>
            </a:extLst>
          </p:cNvPr>
          <p:cNvSpPr txBox="1"/>
          <p:nvPr/>
        </p:nvSpPr>
        <p:spPr>
          <a:xfrm>
            <a:off x="8854503" y="4900231"/>
            <a:ext cx="3177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Kontaktgruppefokus</a:t>
            </a:r>
          </a:p>
        </p:txBody>
      </p:sp>
    </p:spTree>
    <p:extLst>
      <p:ext uri="{BB962C8B-B14F-4D97-AF65-F5344CB8AC3E}">
        <p14:creationId xmlns:p14="http://schemas.microsoft.com/office/powerpoint/2010/main" val="352982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B75C6-5BF6-463C-A028-4BF2E3F45BE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a-DK" dirty="0"/>
              <a:t>Sider i bogen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0A16076D-32B4-4033-8CC8-3F08E2735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80" y="1436340"/>
            <a:ext cx="5691027" cy="398531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4B609E0-5CEB-4CDB-802F-1E9DB4488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36340"/>
            <a:ext cx="5712382" cy="398531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0EB26F06-8E5A-4AB9-A27E-71CBA1F7E84D}"/>
              </a:ext>
            </a:extLst>
          </p:cNvPr>
          <p:cNvSpPr txBox="1"/>
          <p:nvPr/>
        </p:nvSpPr>
        <p:spPr>
          <a:xfrm>
            <a:off x="4168072" y="5764695"/>
            <a:ext cx="347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Fokus på vejledning</a:t>
            </a:r>
          </a:p>
        </p:txBody>
      </p:sp>
    </p:spTree>
    <p:extLst>
      <p:ext uri="{BB962C8B-B14F-4D97-AF65-F5344CB8AC3E}">
        <p14:creationId xmlns:p14="http://schemas.microsoft.com/office/powerpoint/2010/main" val="848412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7B58D-908A-4AD3-A999-3A74D3FEDD2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a-DK" dirty="0"/>
              <a:t>Sider i bogen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CE85ED8-5E7B-46F0-B059-1BC01A711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07" y="1520833"/>
            <a:ext cx="6748329" cy="476732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CADB8BB-ECDF-40F0-86F9-9E613330760D}"/>
              </a:ext>
            </a:extLst>
          </p:cNvPr>
          <p:cNvSpPr txBox="1"/>
          <p:nvPr/>
        </p:nvSpPr>
        <p:spPr>
          <a:xfrm>
            <a:off x="7447721" y="5210939"/>
            <a:ext cx="2319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Henvisning til skemaet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0925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242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Office-tema</vt:lpstr>
      <vt:lpstr>Studievalgsportfolio</vt:lpstr>
      <vt:lpstr>Rammen på Risskov Efterskole</vt:lpstr>
      <vt:lpstr>Afsættet - afrapporteringsskemaet</vt:lpstr>
      <vt:lpstr>Ideen – en samlet bog (ellers forsvinder det)</vt:lpstr>
      <vt:lpstr>Resultatet – Risskov Efterskolebogen</vt:lpstr>
      <vt:lpstr>Sider i bogen</vt:lpstr>
      <vt:lpstr>Sider i bogen</vt:lpstr>
      <vt:lpstr>Sider i bogen</vt:lpstr>
      <vt:lpstr>Sider i bogen</vt:lpstr>
      <vt:lpstr>Fotosider</vt:lpstr>
      <vt:lpstr>Mindebog</vt:lpstr>
      <vt:lpstr>Årsplan for brugen af bogen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Studievalgsportfolio</dc:title>
  <dc:creator>Louise Brøndum</dc:creator>
  <cp:lastModifiedBy>Louise Brøndum</cp:lastModifiedBy>
  <cp:revision>9</cp:revision>
  <dcterms:created xsi:type="dcterms:W3CDTF">2018-09-16T05:16:15Z</dcterms:created>
  <dcterms:modified xsi:type="dcterms:W3CDTF">2018-09-16T06:11:09Z</dcterms:modified>
</cp:coreProperties>
</file>