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497" r:id="rId2"/>
    <p:sldId id="498" r:id="rId3"/>
    <p:sldId id="499" r:id="rId4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48"/>
    <p:restoredTop sz="94631"/>
  </p:normalViewPr>
  <p:slideViewPr>
    <p:cSldViewPr>
      <p:cViewPr varScale="1">
        <p:scale>
          <a:sx n="75" d="100"/>
          <a:sy n="75" d="100"/>
        </p:scale>
        <p:origin x="160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63FE67C-50F0-2241-A8AC-4EC624BF5E86}" type="datetimeFigureOut">
              <a:rPr lang="da-DK"/>
              <a:pPr>
                <a:defRPr/>
              </a:pPr>
              <a:t>16/09/2018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DF47AA-ACB5-D04F-B565-F6C2FFAEBE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D6C80BC-8E55-5243-8C6C-38340B6CCBA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  <a:cs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05AF98A-E053-E046-BF80-8E98B0F52583}" type="slidenum">
              <a:rPr lang="da-DK" altLang="da-DK"/>
              <a:pPr>
                <a:spcBef>
                  <a:spcPct val="0"/>
                </a:spcBef>
              </a:pPr>
              <a:t>1</a:t>
            </a:fld>
            <a:endParaRPr lang="da-DK" altLang="da-DK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da-DK">
              <a:ea typeface="MS PGothic" charset="-128"/>
              <a:cs typeface="ＭＳ Ｐゴシック" charset="-128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4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  <a:cs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05AF98A-E053-E046-BF80-8E98B0F52583}" type="slidenum">
              <a:rPr lang="da-DK" altLang="da-DK"/>
              <a:pPr>
                <a:spcBef>
                  <a:spcPct val="0"/>
                </a:spcBef>
              </a:pPr>
              <a:t>2</a:t>
            </a:fld>
            <a:endParaRPr lang="da-DK" altLang="da-DK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da-DK">
              <a:ea typeface="MS PGothic" charset="-128"/>
              <a:cs typeface="ＭＳ Ｐゴシック" charset="-128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83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  <a:cs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05AF98A-E053-E046-BF80-8E98B0F52583}" type="slidenum">
              <a:rPr lang="da-DK" altLang="da-DK"/>
              <a:pPr>
                <a:spcBef>
                  <a:spcPct val="0"/>
                </a:spcBef>
              </a:pPr>
              <a:t>3</a:t>
            </a:fld>
            <a:endParaRPr lang="da-DK" altLang="da-DK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da-DK">
              <a:ea typeface="MS PGothic" charset="-128"/>
              <a:cs typeface="ＭＳ Ｐゴシック" charset="-128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914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72200" y="6272213"/>
            <a:ext cx="2895600" cy="476250"/>
          </a:xfrm>
        </p:spPr>
        <p:txBody>
          <a:bodyPr/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9F5FB477-3981-0940-BB9E-AC69DE14047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505982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AD78C2-1E19-CA4E-9ECF-D2771C10C1C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5596637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1EFF434-C788-B343-8F8F-15854F2DA35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1016549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E1E0108-CF4A-5842-982C-FF5A6D052BB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2186213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999163"/>
            <a:ext cx="22002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</p:spTree>
    <p:extLst>
      <p:ext uri="{BB962C8B-B14F-4D97-AF65-F5344CB8AC3E}">
        <p14:creationId xmlns:p14="http://schemas.microsoft.com/office/powerpoint/2010/main" val="114066401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E0ECC5D-C056-7042-800E-7EEC9FF779D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5358333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BEDC6BB-B8DB-834C-B14F-8F782226C9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75969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F77ED22-1D25-8A41-B1B8-705DC5B3707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2482849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F7BBBE-5F12-8646-84AA-31AC3145EFB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6175897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14D1356-D252-154A-A620-B6DA5F65AFD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688079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CB5FF1-FE1C-344F-A48F-3CFAD4926CB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8448007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237288"/>
            <a:ext cx="262731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5A99EE-2AFF-2040-A02C-4EA1DDB498B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5095046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08/08/2017</a:t>
            </a:r>
            <a:endParaRPr lang="da-D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37288"/>
            <a:ext cx="6019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a-DK"/>
              <a:t>Skolestart 13. august 2017</a:t>
            </a:r>
          </a:p>
        </p:txBody>
      </p:sp>
      <p:pic>
        <p:nvPicPr>
          <p:cNvPr id="1030" name="Billed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999163"/>
            <a:ext cx="22002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transition spd="slow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827584" y="2348880"/>
            <a:ext cx="75673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a-DK" sz="3600" dirty="0"/>
              <a:t>Gennemsnittet ved </a:t>
            </a:r>
            <a:r>
              <a:rPr lang="da-DK" sz="3600" dirty="0" smtClean="0"/>
              <a:t>UPV </a:t>
            </a:r>
            <a:r>
              <a:rPr lang="da-DK" sz="3600" dirty="0"/>
              <a:t>hæves til </a:t>
            </a:r>
            <a:r>
              <a:rPr lang="da-DK" sz="3600" dirty="0" smtClean="0"/>
              <a:t>5 </a:t>
            </a:r>
            <a:r>
              <a:rPr lang="mr-IN" sz="3600" dirty="0" smtClean="0"/>
              <a:t>–</a:t>
            </a:r>
            <a:r>
              <a:rPr lang="da-DK" sz="3600" dirty="0" smtClean="0"/>
              <a:t> for alle fag</a:t>
            </a:r>
            <a:endParaRPr lang="da-DK" sz="3600" dirty="0"/>
          </a:p>
          <a:p>
            <a:pPr marL="342900" indent="-342900">
              <a:buFont typeface="Arial" charset="0"/>
              <a:buChar char="•"/>
            </a:pPr>
            <a:r>
              <a:rPr lang="da-DK" sz="3600" dirty="0" smtClean="0"/>
              <a:t>Ny, endelig </a:t>
            </a:r>
            <a:r>
              <a:rPr lang="da-DK" sz="3600" dirty="0"/>
              <a:t>og afgørende </a:t>
            </a:r>
            <a:r>
              <a:rPr lang="da-DK" sz="3600" dirty="0" smtClean="0"/>
              <a:t>UPV </a:t>
            </a:r>
            <a:r>
              <a:rPr lang="da-DK" sz="3600" dirty="0" smtClean="0"/>
              <a:t>1/6</a:t>
            </a:r>
            <a:endParaRPr lang="da-DK" sz="3600" dirty="0"/>
          </a:p>
        </p:txBody>
      </p:sp>
      <p:sp>
        <p:nvSpPr>
          <p:cNvPr id="7" name="Titel 2"/>
          <p:cNvSpPr txBox="1">
            <a:spLocks/>
          </p:cNvSpPr>
          <p:nvPr/>
        </p:nvSpPr>
        <p:spPr bwMode="auto">
          <a:xfrm>
            <a:off x="457200" y="292100"/>
            <a:ext cx="8229600" cy="191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Ændrede optagelseskrav</a:t>
            </a:r>
          </a:p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til </a:t>
            </a:r>
            <a:r>
              <a:rPr lang="da-DK" sz="5000" b="1" kern="0" dirty="0">
                <a:latin typeface="Arial" charset="0"/>
                <a:ea typeface="Arial" charset="0"/>
                <a:cs typeface="Arial" charset="0"/>
              </a:rPr>
              <a:t>gymnasierne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411760" y="6054387"/>
            <a:ext cx="7993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sz="4000" b="1" kern="0" dirty="0">
                <a:latin typeface="Arial" charset="0"/>
                <a:ea typeface="Arial" charset="0"/>
                <a:cs typeface="Arial" charset="0"/>
              </a:rPr>
              <a:t>UDFORDR </a:t>
            </a:r>
            <a:r>
              <a:rPr lang="da-DK" sz="4000" kern="0" dirty="0" smtClean="0">
                <a:latin typeface="Arial" charset="0"/>
                <a:ea typeface="Arial" charset="0"/>
                <a:cs typeface="Arial" charset="0"/>
              </a:rPr>
              <a:t>LIVET!</a:t>
            </a:r>
            <a:endParaRPr lang="da-DK" sz="4000" kern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827584" y="2348880"/>
            <a:ext cx="75673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a-DK" sz="3600" dirty="0"/>
              <a:t>Folkeskolens </a:t>
            </a:r>
            <a:r>
              <a:rPr lang="da-DK" sz="3600" dirty="0" smtClean="0"/>
              <a:t>prøver</a:t>
            </a:r>
            <a:r>
              <a:rPr lang="da-DK" sz="3600" dirty="0" smtClean="0"/>
              <a:t> </a:t>
            </a:r>
            <a:r>
              <a:rPr lang="da-DK" sz="3600" dirty="0"/>
              <a:t>skal give et snit på </a:t>
            </a:r>
            <a:r>
              <a:rPr lang="da-DK" sz="3600" dirty="0" smtClean="0"/>
              <a:t>5 (FP9, eller et mix med FP10 </a:t>
            </a:r>
            <a:r>
              <a:rPr lang="da-DK" sz="3600" dirty="0"/>
              <a:t>kan også </a:t>
            </a:r>
            <a:r>
              <a:rPr lang="da-DK" sz="3600" dirty="0" smtClean="0"/>
              <a:t>bruges)</a:t>
            </a:r>
            <a:br>
              <a:rPr lang="da-DK" sz="3600" dirty="0" smtClean="0"/>
            </a:br>
            <a:endParaRPr lang="da-DK" sz="3600" dirty="0" smtClean="0"/>
          </a:p>
          <a:p>
            <a:pPr marL="342900" indent="-342900">
              <a:buFont typeface="Arial" charset="0"/>
              <a:buChar char="•"/>
            </a:pPr>
            <a:r>
              <a:rPr lang="da-DK" sz="3600" dirty="0" smtClean="0"/>
              <a:t>Hvis FP9 gav et snit på over 3 er du dog allerede ”</a:t>
            </a:r>
            <a:r>
              <a:rPr lang="da-DK" sz="3600" dirty="0" err="1" smtClean="0"/>
              <a:t>homesafe</a:t>
            </a:r>
            <a:r>
              <a:rPr lang="da-DK" sz="3600" dirty="0" smtClean="0"/>
              <a:t>”</a:t>
            </a:r>
            <a:endParaRPr lang="da-DK" sz="3600" dirty="0"/>
          </a:p>
        </p:txBody>
      </p:sp>
      <p:sp>
        <p:nvSpPr>
          <p:cNvPr id="7" name="Titel 2"/>
          <p:cNvSpPr txBox="1">
            <a:spLocks/>
          </p:cNvSpPr>
          <p:nvPr/>
        </p:nvSpPr>
        <p:spPr bwMode="auto">
          <a:xfrm>
            <a:off x="457200" y="292100"/>
            <a:ext cx="8229600" cy="191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Ændrede optagelseskrav</a:t>
            </a:r>
          </a:p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til </a:t>
            </a:r>
            <a:r>
              <a:rPr lang="da-DK" sz="5000" b="1" kern="0" dirty="0">
                <a:latin typeface="Arial" charset="0"/>
                <a:ea typeface="Arial" charset="0"/>
                <a:cs typeface="Arial" charset="0"/>
              </a:rPr>
              <a:t>gymnasierne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411760" y="6054387"/>
            <a:ext cx="7993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sz="4000" b="1" kern="0" dirty="0">
                <a:latin typeface="Arial" charset="0"/>
                <a:ea typeface="Arial" charset="0"/>
                <a:cs typeface="Arial" charset="0"/>
              </a:rPr>
              <a:t>UDFORDR </a:t>
            </a:r>
            <a:r>
              <a:rPr lang="da-DK" sz="4000" kern="0" dirty="0" smtClean="0">
                <a:latin typeface="Arial" charset="0"/>
                <a:ea typeface="Arial" charset="0"/>
                <a:cs typeface="Arial" charset="0"/>
              </a:rPr>
              <a:t>LIVET!</a:t>
            </a:r>
            <a:endParaRPr lang="da-DK" sz="4000" kern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1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827584" y="2348880"/>
            <a:ext cx="78592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a-DK" sz="3600" dirty="0" smtClean="0"/>
              <a:t>Ovenstående er de meget store </a:t>
            </a:r>
            <a:r>
              <a:rPr lang="da-DK" sz="3600" dirty="0" err="1" smtClean="0"/>
              <a:t>linier</a:t>
            </a:r>
            <a:r>
              <a:rPr lang="da-DK" sz="3600" dirty="0" smtClean="0"/>
              <a:t>, der er mange (indviklede) hvis../så.. </a:t>
            </a:r>
            <a:r>
              <a:rPr lang="da-DK" sz="3600" dirty="0"/>
              <a:t>r</a:t>
            </a:r>
            <a:r>
              <a:rPr lang="da-DK" sz="3600" dirty="0" smtClean="0"/>
              <a:t>egler også.</a:t>
            </a:r>
            <a:endParaRPr lang="da-DK" sz="3600" dirty="0" smtClean="0"/>
          </a:p>
          <a:p>
            <a:pPr marL="342900" indent="-342900">
              <a:buFont typeface="Arial" charset="0"/>
              <a:buChar char="•"/>
            </a:pPr>
            <a:r>
              <a:rPr lang="da-DK" sz="3600" dirty="0" smtClean="0"/>
              <a:t>Konsekvens </a:t>
            </a:r>
            <a:r>
              <a:rPr lang="da-DK" sz="3600" dirty="0"/>
              <a:t>hvis ikke alt er </a:t>
            </a:r>
            <a:r>
              <a:rPr lang="da-DK" sz="3600" dirty="0" smtClean="0"/>
              <a:t>opfyldt: Centralt stillet OPTAGELSESPRØVE &amp; samtale med Rektor</a:t>
            </a:r>
          </a:p>
        </p:txBody>
      </p:sp>
      <p:sp>
        <p:nvSpPr>
          <p:cNvPr id="7" name="Titel 2"/>
          <p:cNvSpPr txBox="1">
            <a:spLocks/>
          </p:cNvSpPr>
          <p:nvPr/>
        </p:nvSpPr>
        <p:spPr bwMode="auto">
          <a:xfrm>
            <a:off x="457200" y="292100"/>
            <a:ext cx="8229600" cy="191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Ændrede optagelseskrav</a:t>
            </a:r>
          </a:p>
          <a:p>
            <a:pPr marL="685800" marR="0" lvl="0" indent="-6858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000" b="1" kern="0" dirty="0" smtClean="0">
                <a:latin typeface="Arial" charset="0"/>
                <a:ea typeface="Arial" charset="0"/>
                <a:cs typeface="Arial" charset="0"/>
              </a:rPr>
              <a:t>til </a:t>
            </a:r>
            <a:r>
              <a:rPr lang="da-DK" sz="5000" b="1" kern="0" dirty="0">
                <a:latin typeface="Arial" charset="0"/>
                <a:ea typeface="Arial" charset="0"/>
                <a:cs typeface="Arial" charset="0"/>
              </a:rPr>
              <a:t>gymnasierne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411760" y="6054387"/>
            <a:ext cx="7993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a-DK" sz="4000" b="1" kern="0" dirty="0">
                <a:latin typeface="Arial" charset="0"/>
                <a:ea typeface="Arial" charset="0"/>
                <a:cs typeface="Arial" charset="0"/>
              </a:rPr>
              <a:t>UDFORDR </a:t>
            </a:r>
            <a:r>
              <a:rPr lang="da-DK" sz="4000" kern="0" dirty="0" smtClean="0">
                <a:latin typeface="Arial" charset="0"/>
                <a:ea typeface="Arial" charset="0"/>
                <a:cs typeface="Arial" charset="0"/>
              </a:rPr>
              <a:t>LIVET!</a:t>
            </a:r>
            <a:endParaRPr lang="da-DK" sz="4000" kern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5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av">
  <a:themeElements>
    <a:clrScheme name="Hav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Hav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v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6435</TotalTime>
  <Words>95</Words>
  <Application>Microsoft Macintosh PowerPoint</Application>
  <PresentationFormat>Skærmshow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MS PGothic</vt:lpstr>
      <vt:lpstr>ＭＳ Ｐゴシック</vt:lpstr>
      <vt:lpstr>Tahoma</vt:lpstr>
      <vt:lpstr>Wingdings</vt:lpstr>
      <vt:lpstr>Arial</vt:lpstr>
      <vt:lpstr>Hav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Skoleåret 2008/09 i lyd og billeder…</dc:title>
  <dc:creator>Viby Efterskole</dc:creator>
  <cp:lastModifiedBy>Bjarne Admin Frandsen</cp:lastModifiedBy>
  <cp:revision>160</cp:revision>
  <dcterms:created xsi:type="dcterms:W3CDTF">2009-06-12T08:46:10Z</dcterms:created>
  <dcterms:modified xsi:type="dcterms:W3CDTF">2018-09-16T11:20:08Z</dcterms:modified>
</cp:coreProperties>
</file>