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4" r:id="rId5"/>
    <p:sldId id="263" r:id="rId6"/>
    <p:sldId id="262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5"/>
    <p:restoredTop sz="93750"/>
  </p:normalViewPr>
  <p:slideViewPr>
    <p:cSldViewPr snapToGrid="0" snapToObjects="1">
      <p:cViewPr varScale="1">
        <p:scale>
          <a:sx n="100" d="100"/>
          <a:sy n="100" d="100"/>
        </p:scale>
        <p:origin x="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881D6-26F0-A44C-8AE6-158950C676BB}" type="datetimeFigureOut">
              <a:rPr lang="da-DK" smtClean="0"/>
              <a:t>10/09/2018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CA9B1-193F-8C4F-9A94-93CAD82E6CB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0805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2FBE7-CAB6-FA4C-84C3-B194C6701D36}" type="datetimeFigureOut">
              <a:rPr lang="da-DK" smtClean="0"/>
              <a:t>10/09/2018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E9968-32F2-F346-B205-DEFE3572C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2737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Her skal vi huske at nævne:</a:t>
            </a:r>
          </a:p>
          <a:p>
            <a:r>
              <a:rPr lang="da-DK" dirty="0" smtClean="0"/>
              <a:t>Underskrift</a:t>
            </a:r>
            <a:r>
              <a:rPr lang="da-DK" baseline="0" dirty="0" smtClean="0"/>
              <a:t> for forældre KUN efter </a:t>
            </a:r>
            <a:r>
              <a:rPr lang="da-DK" baseline="0" dirty="0" err="1" smtClean="0"/>
              <a:t>skr</a:t>
            </a:r>
            <a:r>
              <a:rPr lang="da-DK" baseline="0" dirty="0" smtClean="0"/>
              <a:t> aftale</a:t>
            </a:r>
          </a:p>
          <a:p>
            <a:r>
              <a:rPr lang="da-DK" baseline="0" dirty="0" smtClean="0"/>
              <a:t>Efterskolevejledere skal IKKE skrive under på I-UP. Det er </a:t>
            </a:r>
            <a:r>
              <a:rPr lang="da-DK" baseline="0" dirty="0" err="1" smtClean="0"/>
              <a:t>hjemUU</a:t>
            </a:r>
            <a:r>
              <a:rPr lang="da-DK" baseline="0" dirty="0" smtClean="0"/>
              <a:t> (men man må gerne fortælle dem det)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E9968-32F2-F346-B205-DEFE3572CB1A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1925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Er vi sikker på det????</a:t>
            </a:r>
          </a:p>
          <a:p>
            <a:r>
              <a:rPr lang="da-DK" dirty="0" smtClean="0"/>
              <a:t>Og hvem laver indhold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E9968-32F2-F346-B205-DEFE3572CB1A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565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ledk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fterskoleforeningen.dk/da/Paedagogiske-temaer/Vejledning/Vejlederhaandbogen/Optagelsesprocedure-til-ungdomsuddannelserne-og-10,-d-,-klass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96" y="5672328"/>
            <a:ext cx="3605784" cy="987552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188" y="5473954"/>
            <a:ext cx="2641600" cy="1384300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524000" y="426623"/>
            <a:ext cx="9144000" cy="24756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 err="1" smtClean="0"/>
              <a:t>Optagelse.dk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Årshjul for efterskoler</a:t>
            </a:r>
            <a:br>
              <a:rPr lang="da-DK" dirty="0" smtClean="0"/>
            </a:br>
            <a:r>
              <a:rPr lang="da-DK" sz="3600" dirty="0" smtClean="0"/>
              <a:t>Skoleåret </a:t>
            </a:r>
            <a:r>
              <a:rPr lang="da-DK" sz="3600" dirty="0" smtClean="0"/>
              <a:t>2018-19</a:t>
            </a:r>
            <a:endParaRPr lang="da-DK" sz="3600" dirty="0"/>
          </a:p>
        </p:txBody>
      </p:sp>
      <p:sp>
        <p:nvSpPr>
          <p:cNvPr id="7" name="Undertitel 2"/>
          <p:cNvSpPr>
            <a:spLocks noGrp="1"/>
          </p:cNvSpPr>
          <p:nvPr>
            <p:ph type="subTitle" idx="1"/>
          </p:nvPr>
        </p:nvSpPr>
        <p:spPr>
          <a:xfrm>
            <a:off x="1524000" y="3450327"/>
            <a:ext cx="9144000" cy="1022281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Anders Lundby </a:t>
            </a:r>
            <a:r>
              <a:rPr lang="mr-IN" dirty="0" smtClean="0"/>
              <a:t>–</a:t>
            </a:r>
            <a:r>
              <a:rPr lang="da-DK" dirty="0" smtClean="0"/>
              <a:t> STIL</a:t>
            </a:r>
          </a:p>
          <a:p>
            <a:r>
              <a:rPr lang="da-DK" dirty="0" smtClean="0"/>
              <a:t>Bjarne Frandsen, Efterskoleforeningen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0874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9894"/>
          </a:xfrm>
        </p:spPr>
        <p:txBody>
          <a:bodyPr/>
          <a:lstStyle/>
          <a:p>
            <a:r>
              <a:rPr lang="da-DK" dirty="0" smtClean="0"/>
              <a:t>Dagens program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/>
          </p:nvPr>
        </p:nvSpPr>
        <p:spPr>
          <a:xfrm>
            <a:off x="1356361" y="1774129"/>
            <a:ext cx="9921865" cy="3424107"/>
          </a:xfrm>
        </p:spPr>
        <p:txBody>
          <a:bodyPr/>
          <a:lstStyle/>
          <a:p>
            <a:r>
              <a:rPr lang="da-DK" dirty="0" smtClean="0"/>
              <a:t>Hvorfor står vi her, og I sidder der?</a:t>
            </a:r>
          </a:p>
          <a:p>
            <a:r>
              <a:rPr lang="da-DK" dirty="0" smtClean="0"/>
              <a:t>Årshjulet præsenteres</a:t>
            </a:r>
          </a:p>
          <a:p>
            <a:r>
              <a:rPr lang="da-DK" dirty="0" err="1" smtClean="0"/>
              <a:t>High-lights</a:t>
            </a:r>
            <a:r>
              <a:rPr lang="da-DK" dirty="0" smtClean="0"/>
              <a:t> fra årshjulet</a:t>
            </a:r>
          </a:p>
          <a:p>
            <a:r>
              <a:rPr lang="da-DK" dirty="0" err="1" smtClean="0"/>
              <a:t>Webinars</a:t>
            </a:r>
            <a:endParaRPr lang="da-DK" dirty="0" smtClean="0"/>
          </a:p>
          <a:p>
            <a:r>
              <a:rPr lang="da-DK" dirty="0" err="1" smtClean="0"/>
              <a:t>Viden.stil.dk</a:t>
            </a:r>
            <a:endParaRPr lang="da-DK" dirty="0" smtClean="0"/>
          </a:p>
          <a:p>
            <a:r>
              <a:rPr lang="da-DK" dirty="0" smtClean="0"/>
              <a:t>Hjælp og support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96" y="5672328"/>
            <a:ext cx="3605784" cy="987552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188" y="5473954"/>
            <a:ext cx="26416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2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9323"/>
          </a:xfrm>
        </p:spPr>
        <p:txBody>
          <a:bodyPr/>
          <a:lstStyle/>
          <a:p>
            <a:r>
              <a:rPr lang="da-DK" dirty="0" smtClean="0"/>
              <a:t>Hvorfor står vi her, og I sidder der?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/>
          </p:nvPr>
        </p:nvSpPr>
        <p:spPr>
          <a:xfrm>
            <a:off x="1236028" y="1767840"/>
            <a:ext cx="9890760" cy="3424107"/>
          </a:xfrm>
        </p:spPr>
        <p:txBody>
          <a:bodyPr/>
          <a:lstStyle/>
          <a:p>
            <a:r>
              <a:rPr lang="da-DK" dirty="0" smtClean="0"/>
              <a:t>Årshjulet lavet sidste år, nu opdateret</a:t>
            </a:r>
            <a:endParaRPr lang="da-DK" dirty="0" smtClean="0"/>
          </a:p>
          <a:p>
            <a:r>
              <a:rPr lang="da-DK" dirty="0" smtClean="0"/>
              <a:t>Et årshju</a:t>
            </a:r>
            <a:r>
              <a:rPr lang="da-DK" dirty="0" smtClean="0"/>
              <a:t>l med udgangspunkt i en efterskole</a:t>
            </a:r>
          </a:p>
          <a:p>
            <a:r>
              <a:rPr lang="da-DK" dirty="0" smtClean="0"/>
              <a:t>Hjælp </a:t>
            </a:r>
            <a:r>
              <a:rPr lang="da-DK" dirty="0" smtClean="0"/>
              <a:t>til selvhjælp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96" y="5672328"/>
            <a:ext cx="3605784" cy="987552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188" y="5473954"/>
            <a:ext cx="26416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23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9323"/>
          </a:xfrm>
        </p:spPr>
        <p:txBody>
          <a:bodyPr/>
          <a:lstStyle/>
          <a:p>
            <a:r>
              <a:rPr lang="da-DK" dirty="0" smtClean="0"/>
              <a:t>Årshjulet præsenteres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/>
          </p:nvPr>
        </p:nvSpPr>
        <p:spPr>
          <a:xfrm>
            <a:off x="1236028" y="1767840"/>
            <a:ext cx="9890760" cy="3424107"/>
          </a:xfrm>
        </p:spPr>
        <p:txBody>
          <a:bodyPr/>
          <a:lstStyle/>
          <a:p>
            <a:r>
              <a:rPr lang="da-DK" dirty="0" smtClean="0"/>
              <a:t>Sådan ser det ud </a:t>
            </a:r>
            <a:r>
              <a:rPr lang="da-DK" dirty="0" smtClean="0">
                <a:hlinkClick r:id="rId2"/>
              </a:rPr>
              <a:t>(Link)</a:t>
            </a:r>
            <a:endParaRPr lang="da-DK" dirty="0" smtClean="0"/>
          </a:p>
          <a:p>
            <a:r>
              <a:rPr lang="da-DK" dirty="0" smtClean="0"/>
              <a:t>Alle får det i dag i </a:t>
            </a:r>
            <a:r>
              <a:rPr lang="da-DK" dirty="0" err="1" smtClean="0"/>
              <a:t>hardcopy</a:t>
            </a:r>
            <a:endParaRPr lang="da-DK" dirty="0" smtClean="0"/>
          </a:p>
          <a:p>
            <a:r>
              <a:rPr lang="da-DK" dirty="0" smtClean="0"/>
              <a:t>Vil derefter ligge på relevante FB og hjemmesider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96" y="5672328"/>
            <a:ext cx="3605784" cy="987552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188" y="5473954"/>
            <a:ext cx="26416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5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9323"/>
          </a:xfrm>
        </p:spPr>
        <p:txBody>
          <a:bodyPr/>
          <a:lstStyle/>
          <a:p>
            <a:r>
              <a:rPr lang="da-DK" dirty="0" err="1" smtClean="0"/>
              <a:t>High-lights</a:t>
            </a:r>
            <a:r>
              <a:rPr lang="da-DK" dirty="0" smtClean="0"/>
              <a:t> fra årshjulet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/>
          </p:nvPr>
        </p:nvSpPr>
        <p:spPr>
          <a:xfrm>
            <a:off x="1236028" y="1767840"/>
            <a:ext cx="9890760" cy="3706114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Stamdata </a:t>
            </a:r>
            <a:r>
              <a:rPr lang="da-DK" dirty="0" smtClean="0">
                <a:sym typeface="Wingdings"/>
              </a:rPr>
              <a:t> Uni-c.</a:t>
            </a:r>
          </a:p>
          <a:p>
            <a:r>
              <a:rPr lang="da-DK" dirty="0" smtClean="0">
                <a:sym typeface="Wingdings"/>
              </a:rPr>
              <a:t>Uddannelsesplaner: </a:t>
            </a:r>
            <a:r>
              <a:rPr lang="da-DK" dirty="0" smtClean="0">
                <a:sym typeface="Wingdings"/>
              </a:rPr>
              <a:t>åbner og er opdateret primo oktober</a:t>
            </a:r>
            <a:endParaRPr lang="da-DK" dirty="0" smtClean="0">
              <a:sym typeface="Wingdings"/>
            </a:endParaRPr>
          </a:p>
          <a:p>
            <a:r>
              <a:rPr lang="da-DK" dirty="0" smtClean="0">
                <a:sym typeface="Wingdings"/>
              </a:rPr>
              <a:t>Udbud</a:t>
            </a:r>
          </a:p>
          <a:p>
            <a:r>
              <a:rPr lang="da-DK" dirty="0" smtClean="0">
                <a:sym typeface="Wingdings"/>
              </a:rPr>
              <a:t>frist </a:t>
            </a:r>
            <a:r>
              <a:rPr lang="da-DK" dirty="0" smtClean="0">
                <a:sym typeface="Wingdings"/>
              </a:rPr>
              <a:t>for Karakter og </a:t>
            </a:r>
            <a:r>
              <a:rPr lang="da-DK" dirty="0" err="1" smtClean="0">
                <a:sym typeface="Wingdings"/>
              </a:rPr>
              <a:t>upv</a:t>
            </a:r>
            <a:r>
              <a:rPr lang="da-DK" dirty="0" smtClean="0">
                <a:sym typeface="Wingdings"/>
              </a:rPr>
              <a:t> overførsel</a:t>
            </a:r>
          </a:p>
          <a:p>
            <a:r>
              <a:rPr lang="da-DK" dirty="0" smtClean="0">
                <a:sym typeface="Wingdings"/>
              </a:rPr>
              <a:t>Elev &amp; forældre ”perioden”</a:t>
            </a:r>
          </a:p>
          <a:p>
            <a:r>
              <a:rPr lang="da-DK" dirty="0" smtClean="0">
                <a:sym typeface="Wingdings"/>
              </a:rPr>
              <a:t>De ”ikke-</a:t>
            </a:r>
            <a:r>
              <a:rPr lang="da-DK" dirty="0" err="1" smtClean="0">
                <a:sym typeface="Wingdings"/>
              </a:rPr>
              <a:t>udd</a:t>
            </a:r>
            <a:r>
              <a:rPr lang="da-DK" dirty="0" smtClean="0">
                <a:sym typeface="Wingdings"/>
              </a:rPr>
              <a:t>-parate”: hvem gør hvad hvornår</a:t>
            </a:r>
          </a:p>
          <a:p>
            <a:r>
              <a:rPr lang="da-DK" dirty="0" smtClean="0">
                <a:sym typeface="Wingdings"/>
              </a:rPr>
              <a:t>Hente og ”kryds”-tjekke ansøgere til kommende skoleår</a:t>
            </a:r>
          </a:p>
          <a:p>
            <a:r>
              <a:rPr lang="da-DK" dirty="0" err="1" smtClean="0">
                <a:sym typeface="Wingdings"/>
              </a:rPr>
              <a:t>Afluttende</a:t>
            </a:r>
            <a:r>
              <a:rPr lang="da-DK" dirty="0" smtClean="0">
                <a:sym typeface="Wingdings"/>
              </a:rPr>
              <a:t> frist </a:t>
            </a:r>
            <a:r>
              <a:rPr lang="da-DK" dirty="0">
                <a:sym typeface="Wingdings"/>
              </a:rPr>
              <a:t>for Karakter og </a:t>
            </a:r>
            <a:r>
              <a:rPr lang="da-DK" dirty="0" err="1">
                <a:sym typeface="Wingdings"/>
              </a:rPr>
              <a:t>upv</a:t>
            </a:r>
            <a:r>
              <a:rPr lang="da-DK" dirty="0">
                <a:sym typeface="Wingdings"/>
              </a:rPr>
              <a:t> overførsel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96" y="5672328"/>
            <a:ext cx="3605784" cy="987552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188" y="5473954"/>
            <a:ext cx="26416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78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9323"/>
          </a:xfrm>
        </p:spPr>
        <p:txBody>
          <a:bodyPr/>
          <a:lstStyle/>
          <a:p>
            <a:r>
              <a:rPr lang="da-DK" dirty="0" err="1" smtClean="0"/>
              <a:t>Webinars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/>
          </p:nvPr>
        </p:nvSpPr>
        <p:spPr>
          <a:xfrm>
            <a:off x="1236028" y="1767840"/>
            <a:ext cx="9890760" cy="3424107"/>
          </a:xfrm>
        </p:spPr>
        <p:txBody>
          <a:bodyPr/>
          <a:lstStyle/>
          <a:p>
            <a:r>
              <a:rPr lang="da-DK" dirty="0" smtClean="0"/>
              <a:t>Stamdata: </a:t>
            </a:r>
            <a:r>
              <a:rPr lang="da-DK" b="1" dirty="0" smtClean="0"/>
              <a:t>uge 40</a:t>
            </a:r>
          </a:p>
          <a:p>
            <a:r>
              <a:rPr lang="da-DK" dirty="0" smtClean="0"/>
              <a:t>Oprettelse af udbud: </a:t>
            </a:r>
            <a:r>
              <a:rPr lang="da-DK" b="1" dirty="0" smtClean="0"/>
              <a:t>Uge 46</a:t>
            </a:r>
          </a:p>
          <a:p>
            <a:r>
              <a:rPr lang="da-DK" dirty="0" smtClean="0"/>
              <a:t>Valg af næste skoleår på </a:t>
            </a:r>
            <a:r>
              <a:rPr lang="da-DK" dirty="0" err="1" smtClean="0"/>
              <a:t>optagelse.dk</a:t>
            </a:r>
            <a:r>
              <a:rPr lang="da-DK" dirty="0" smtClean="0"/>
              <a:t>: </a:t>
            </a:r>
            <a:r>
              <a:rPr lang="da-DK" b="1" dirty="0" smtClean="0"/>
              <a:t>uge </a:t>
            </a:r>
            <a:r>
              <a:rPr lang="da-DK" b="1" dirty="0"/>
              <a:t>2</a:t>
            </a:r>
            <a:endParaRPr lang="da-DK" b="1" dirty="0" smtClean="0"/>
          </a:p>
          <a:p>
            <a:r>
              <a:rPr lang="da-DK" dirty="0" smtClean="0"/>
              <a:t>Afhentning og </a:t>
            </a:r>
            <a:r>
              <a:rPr lang="da-DK" dirty="0" err="1" smtClean="0"/>
              <a:t>videresendelse</a:t>
            </a:r>
            <a:r>
              <a:rPr lang="da-DK" dirty="0" smtClean="0"/>
              <a:t>: </a:t>
            </a:r>
            <a:r>
              <a:rPr lang="da-DK" b="1" dirty="0" smtClean="0"/>
              <a:t>uge 12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96" y="5672328"/>
            <a:ext cx="3605784" cy="987552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188" y="5473954"/>
            <a:ext cx="26416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22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9323"/>
          </a:xfrm>
        </p:spPr>
        <p:txBody>
          <a:bodyPr/>
          <a:lstStyle/>
          <a:p>
            <a:r>
              <a:rPr lang="da-DK" dirty="0" err="1" smtClean="0"/>
              <a:t>Viden.stil.dk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/>
          </p:nvPr>
        </p:nvSpPr>
        <p:spPr>
          <a:xfrm>
            <a:off x="1236028" y="1767840"/>
            <a:ext cx="9890760" cy="3424107"/>
          </a:xfrm>
        </p:spPr>
        <p:txBody>
          <a:bodyPr/>
          <a:lstStyle/>
          <a:p>
            <a:r>
              <a:rPr lang="da-DK" dirty="0" smtClean="0"/>
              <a:t>Godt På vej </a:t>
            </a:r>
            <a:r>
              <a:rPr lang="mr-IN" dirty="0" smtClean="0"/>
              <a:t>–</a:t>
            </a:r>
            <a:r>
              <a:rPr lang="da-DK" dirty="0" smtClean="0"/>
              <a:t> men ikke i mål</a:t>
            </a:r>
            <a:endParaRPr lang="da-DK" dirty="0" smtClean="0"/>
          </a:p>
          <a:p>
            <a:r>
              <a:rPr lang="da-DK" dirty="0" smtClean="0"/>
              <a:t>Klikbare overskrifter i forskellige oversigter / årshjul, herunder vores</a:t>
            </a:r>
          </a:p>
          <a:p>
            <a:r>
              <a:rPr lang="da-DK" dirty="0" smtClean="0"/>
              <a:t>Derfor Kun </a:t>
            </a:r>
            <a:r>
              <a:rPr lang="da-DK" dirty="0" err="1" smtClean="0"/>
              <a:t>on-line</a:t>
            </a:r>
            <a:endParaRPr lang="da-DK" dirty="0" smtClean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96" y="5672328"/>
            <a:ext cx="3605784" cy="987552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188" y="5473954"/>
            <a:ext cx="26416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46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9323"/>
          </a:xfrm>
        </p:spPr>
        <p:txBody>
          <a:bodyPr/>
          <a:lstStyle/>
          <a:p>
            <a:r>
              <a:rPr lang="da-DK" dirty="0" smtClean="0"/>
              <a:t>Hjælp og support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/>
          </p:nvPr>
        </p:nvSpPr>
        <p:spPr>
          <a:xfrm>
            <a:off x="1236028" y="1767840"/>
            <a:ext cx="9890760" cy="3706114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Lige om lidt: spørgsmål fra salen</a:t>
            </a:r>
          </a:p>
          <a:p>
            <a:r>
              <a:rPr lang="da-DK" dirty="0" smtClean="0"/>
              <a:t>Om 20 min: Supporten har et spørge-hjørne udenfor</a:t>
            </a:r>
          </a:p>
          <a:p>
            <a:r>
              <a:rPr lang="da-DK" dirty="0" smtClean="0"/>
              <a:t>Derefter: </a:t>
            </a:r>
            <a:br>
              <a:rPr lang="da-DK" dirty="0" smtClean="0"/>
            </a:br>
            <a:r>
              <a:rPr lang="da-DK" dirty="0" smtClean="0"/>
              <a:t>	</a:t>
            </a:r>
            <a:r>
              <a:rPr lang="da-DK" dirty="0"/>
              <a:t>”spørg en ven” / netværk</a:t>
            </a:r>
            <a:br>
              <a:rPr lang="da-DK" dirty="0"/>
            </a:br>
            <a:r>
              <a:rPr lang="da-DK" dirty="0" smtClean="0"/>
              <a:t>	Efterskolernes FB-gruppe</a:t>
            </a:r>
            <a:br>
              <a:rPr lang="da-DK" dirty="0" smtClean="0"/>
            </a:br>
            <a:r>
              <a:rPr lang="da-DK" dirty="0" smtClean="0"/>
              <a:t>	</a:t>
            </a:r>
            <a:r>
              <a:rPr lang="da-DK" dirty="0" err="1" smtClean="0"/>
              <a:t>Webinars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	</a:t>
            </a:r>
            <a:r>
              <a:rPr lang="da-DK" dirty="0" err="1" smtClean="0"/>
              <a:t>viden.stil.dk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	supporten</a:t>
            </a:r>
            <a:br>
              <a:rPr lang="da-DK" dirty="0" smtClean="0"/>
            </a:br>
            <a:r>
              <a:rPr lang="da-DK" dirty="0" smtClean="0"/>
              <a:t>	e-vejledning</a:t>
            </a:r>
            <a:br>
              <a:rPr lang="da-DK" dirty="0" smtClean="0"/>
            </a:br>
            <a:r>
              <a:rPr lang="da-DK" dirty="0" smtClean="0"/>
              <a:t>	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96" y="5672328"/>
            <a:ext cx="3605784" cy="987552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188" y="5473954"/>
            <a:ext cx="26416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64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lle dråbe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Lille dråbe</Template>
  <TotalTime>2087</TotalTime>
  <Words>250</Words>
  <Application>Microsoft Macintosh PowerPoint</Application>
  <PresentationFormat>Widescreen</PresentationFormat>
  <Paragraphs>47</Paragraphs>
  <Slides>8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4" baseType="lpstr">
      <vt:lpstr>Calibri</vt:lpstr>
      <vt:lpstr>Mangal</vt:lpstr>
      <vt:lpstr>Tw Cen MT</vt:lpstr>
      <vt:lpstr>Wingdings</vt:lpstr>
      <vt:lpstr>Arial</vt:lpstr>
      <vt:lpstr>Lille dråbe</vt:lpstr>
      <vt:lpstr>PowerPoint-præsentation</vt:lpstr>
      <vt:lpstr>Dagens program</vt:lpstr>
      <vt:lpstr>Hvorfor står vi her, og I sidder der?</vt:lpstr>
      <vt:lpstr>Årshjulet præsenteres</vt:lpstr>
      <vt:lpstr>High-lights fra årshjulet</vt:lpstr>
      <vt:lpstr>Webinars</vt:lpstr>
      <vt:lpstr>Viden.stil.dk</vt:lpstr>
      <vt:lpstr>Hjælp og support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Bjarne Frandsen</dc:creator>
  <cp:lastModifiedBy>Bjarne Admin Frandsen</cp:lastModifiedBy>
  <cp:revision>14</cp:revision>
  <cp:lastPrinted>2017-09-15T12:18:23Z</cp:lastPrinted>
  <dcterms:created xsi:type="dcterms:W3CDTF">2017-09-04T07:56:15Z</dcterms:created>
  <dcterms:modified xsi:type="dcterms:W3CDTF">2018-09-11T09:07:11Z</dcterms:modified>
</cp:coreProperties>
</file>