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80" r:id="rId2"/>
    <p:sldId id="322" r:id="rId3"/>
    <p:sldId id="327" r:id="rId4"/>
    <p:sldId id="329" r:id="rId5"/>
    <p:sldId id="288" r:id="rId6"/>
    <p:sldId id="330" r:id="rId7"/>
    <p:sldId id="290" r:id="rId8"/>
    <p:sldId id="289" r:id="rId9"/>
    <p:sldId id="291" r:id="rId10"/>
    <p:sldId id="292" r:id="rId11"/>
    <p:sldId id="293" r:id="rId12"/>
    <p:sldId id="335" r:id="rId13"/>
    <p:sldId id="336" r:id="rId14"/>
    <p:sldId id="337" r:id="rId15"/>
    <p:sldId id="338" r:id="rId16"/>
    <p:sldId id="339" r:id="rId17"/>
    <p:sldId id="298" r:id="rId18"/>
    <p:sldId id="299" r:id="rId19"/>
    <p:sldId id="301" r:id="rId20"/>
    <p:sldId id="314" r:id="rId21"/>
    <p:sldId id="304" r:id="rId22"/>
    <p:sldId id="305" r:id="rId23"/>
    <p:sldId id="306" r:id="rId24"/>
    <p:sldId id="307" r:id="rId25"/>
    <p:sldId id="315" r:id="rId26"/>
    <p:sldId id="308" r:id="rId27"/>
    <p:sldId id="309" r:id="rId28"/>
    <p:sldId id="310" r:id="rId29"/>
    <p:sldId id="311" r:id="rId30"/>
    <p:sldId id="334" r:id="rId31"/>
    <p:sldId id="341" r:id="rId32"/>
    <p:sldId id="316" r:id="rId33"/>
    <p:sldId id="317" r:id="rId34"/>
    <p:sldId id="318" r:id="rId35"/>
    <p:sldId id="312" r:id="rId36"/>
    <p:sldId id="340" r:id="rId37"/>
  </p:sldIdLst>
  <p:sldSz cx="10801350" cy="6858000"/>
  <p:notesSz cx="6858000" cy="99456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94" autoAdjust="0"/>
  </p:normalViewPr>
  <p:slideViewPr>
    <p:cSldViewPr>
      <p:cViewPr>
        <p:scale>
          <a:sx n="80" d="100"/>
          <a:sy n="80" d="100"/>
        </p:scale>
        <p:origin x="-2064" y="-720"/>
      </p:cViewPr>
      <p:guideLst>
        <p:guide orient="horz" pos="2160"/>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71800" cy="497285"/>
          </a:xfrm>
          <a:prstGeom prst="rect">
            <a:avLst/>
          </a:prstGeom>
        </p:spPr>
        <p:txBody>
          <a:bodyPr vert="horz" lIns="92546" tIns="46273" rIns="92546" bIns="46273"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97285"/>
          </a:xfrm>
          <a:prstGeom prst="rect">
            <a:avLst/>
          </a:prstGeom>
        </p:spPr>
        <p:txBody>
          <a:bodyPr vert="horz" lIns="92546" tIns="46273" rIns="92546" bIns="46273" rtlCol="0"/>
          <a:lstStyle>
            <a:lvl1pPr algn="r">
              <a:defRPr sz="1200"/>
            </a:lvl1pPr>
          </a:lstStyle>
          <a:p>
            <a:fld id="{BB4B6630-1F6B-4F90-8F62-CE3FC2CA1A5C}" type="datetimeFigureOut">
              <a:rPr lang="da-DK" smtClean="0"/>
              <a:t>17-09-2018</a:t>
            </a:fld>
            <a:endParaRPr lang="da-DK"/>
          </a:p>
        </p:txBody>
      </p:sp>
      <p:sp>
        <p:nvSpPr>
          <p:cNvPr id="4" name="Pladsholder til sidefod 3"/>
          <p:cNvSpPr>
            <a:spLocks noGrp="1"/>
          </p:cNvSpPr>
          <p:nvPr>
            <p:ph type="ftr" sz="quarter" idx="2"/>
          </p:nvPr>
        </p:nvSpPr>
        <p:spPr>
          <a:xfrm>
            <a:off x="1" y="9446677"/>
            <a:ext cx="2971800" cy="497285"/>
          </a:xfrm>
          <a:prstGeom prst="rect">
            <a:avLst/>
          </a:prstGeom>
        </p:spPr>
        <p:txBody>
          <a:bodyPr vert="horz" lIns="92546" tIns="46273" rIns="92546" bIns="46273"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9446677"/>
            <a:ext cx="2971800" cy="497285"/>
          </a:xfrm>
          <a:prstGeom prst="rect">
            <a:avLst/>
          </a:prstGeom>
        </p:spPr>
        <p:txBody>
          <a:bodyPr vert="horz" lIns="92546" tIns="46273" rIns="92546" bIns="46273" rtlCol="0" anchor="b"/>
          <a:lstStyle>
            <a:lvl1pPr algn="r">
              <a:defRPr sz="1200"/>
            </a:lvl1pPr>
          </a:lstStyle>
          <a:p>
            <a:fld id="{BE1A90C3-38F3-4034-81A5-BBD0239E8C03}" type="slidenum">
              <a:rPr lang="da-DK" smtClean="0"/>
              <a:t>‹nr.›</a:t>
            </a:fld>
            <a:endParaRPr lang="da-DK"/>
          </a:p>
        </p:txBody>
      </p:sp>
    </p:spTree>
    <p:extLst>
      <p:ext uri="{BB962C8B-B14F-4D97-AF65-F5344CB8AC3E}">
        <p14:creationId xmlns:p14="http://schemas.microsoft.com/office/powerpoint/2010/main" val="1495200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2393" cy="497685"/>
          </a:xfrm>
          <a:prstGeom prst="rect">
            <a:avLst/>
          </a:prstGeom>
        </p:spPr>
        <p:txBody>
          <a:bodyPr vert="horz" lIns="92546" tIns="46273" rIns="92546" bIns="46273" rtlCol="0"/>
          <a:lstStyle>
            <a:lvl1pPr algn="l">
              <a:defRPr sz="1200"/>
            </a:lvl1pPr>
          </a:lstStyle>
          <a:p>
            <a:endParaRPr lang="da-DK"/>
          </a:p>
        </p:txBody>
      </p:sp>
      <p:sp>
        <p:nvSpPr>
          <p:cNvPr id="3" name="Pladsholder til dato 2"/>
          <p:cNvSpPr>
            <a:spLocks noGrp="1"/>
          </p:cNvSpPr>
          <p:nvPr>
            <p:ph type="dt" idx="1"/>
          </p:nvPr>
        </p:nvSpPr>
        <p:spPr>
          <a:xfrm>
            <a:off x="3883991" y="0"/>
            <a:ext cx="2972392" cy="497685"/>
          </a:xfrm>
          <a:prstGeom prst="rect">
            <a:avLst/>
          </a:prstGeom>
        </p:spPr>
        <p:txBody>
          <a:bodyPr vert="horz" lIns="92546" tIns="46273" rIns="92546" bIns="46273" rtlCol="0"/>
          <a:lstStyle>
            <a:lvl1pPr algn="r">
              <a:defRPr sz="1200"/>
            </a:lvl1pPr>
          </a:lstStyle>
          <a:p>
            <a:fld id="{85B5EAB4-D499-4559-A0F7-B54AA8585DBE}" type="datetimeFigureOut">
              <a:rPr lang="da-DK" smtClean="0"/>
              <a:t>17-09-2018</a:t>
            </a:fld>
            <a:endParaRPr lang="da-DK"/>
          </a:p>
        </p:txBody>
      </p:sp>
      <p:sp>
        <p:nvSpPr>
          <p:cNvPr id="4" name="Pladsholder til diasbillede 3"/>
          <p:cNvSpPr>
            <a:spLocks noGrp="1" noRot="1" noChangeAspect="1"/>
          </p:cNvSpPr>
          <p:nvPr>
            <p:ph type="sldImg" idx="2"/>
          </p:nvPr>
        </p:nvSpPr>
        <p:spPr>
          <a:xfrm>
            <a:off x="490538" y="746125"/>
            <a:ext cx="5876925" cy="3730625"/>
          </a:xfrm>
          <a:prstGeom prst="rect">
            <a:avLst/>
          </a:prstGeom>
          <a:noFill/>
          <a:ln w="12700">
            <a:solidFill>
              <a:prstClr val="black"/>
            </a:solidFill>
          </a:ln>
        </p:spPr>
        <p:txBody>
          <a:bodyPr vert="horz" lIns="92546" tIns="46273" rIns="92546" bIns="46273" rtlCol="0" anchor="ctr"/>
          <a:lstStyle/>
          <a:p>
            <a:endParaRPr lang="da-DK"/>
          </a:p>
        </p:txBody>
      </p:sp>
      <p:sp>
        <p:nvSpPr>
          <p:cNvPr id="5" name="Pladsholder til noter 4"/>
          <p:cNvSpPr>
            <a:spLocks noGrp="1"/>
          </p:cNvSpPr>
          <p:nvPr>
            <p:ph type="body" sz="quarter" idx="3"/>
          </p:nvPr>
        </p:nvSpPr>
        <p:spPr>
          <a:xfrm>
            <a:off x="685316" y="4724001"/>
            <a:ext cx="5487370" cy="4475960"/>
          </a:xfrm>
          <a:prstGeom prst="rect">
            <a:avLst/>
          </a:prstGeom>
        </p:spPr>
        <p:txBody>
          <a:bodyPr vert="horz" lIns="92546" tIns="46273" rIns="92546" bIns="46273"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46403"/>
            <a:ext cx="2972393" cy="497684"/>
          </a:xfrm>
          <a:prstGeom prst="rect">
            <a:avLst/>
          </a:prstGeom>
        </p:spPr>
        <p:txBody>
          <a:bodyPr vert="horz" lIns="92546" tIns="46273" rIns="92546" bIns="46273" rtlCol="0" anchor="b"/>
          <a:lstStyle>
            <a:lvl1pPr algn="l">
              <a:defRPr sz="1200"/>
            </a:lvl1pPr>
          </a:lstStyle>
          <a:p>
            <a:endParaRPr lang="da-DK"/>
          </a:p>
        </p:txBody>
      </p:sp>
      <p:sp>
        <p:nvSpPr>
          <p:cNvPr id="7" name="Pladsholder til diasnummer 6"/>
          <p:cNvSpPr>
            <a:spLocks noGrp="1"/>
          </p:cNvSpPr>
          <p:nvPr>
            <p:ph type="sldNum" sz="quarter" idx="5"/>
          </p:nvPr>
        </p:nvSpPr>
        <p:spPr>
          <a:xfrm>
            <a:off x="3883991" y="9446403"/>
            <a:ext cx="2972392" cy="497684"/>
          </a:xfrm>
          <a:prstGeom prst="rect">
            <a:avLst/>
          </a:prstGeom>
        </p:spPr>
        <p:txBody>
          <a:bodyPr vert="horz" lIns="92546" tIns="46273" rIns="92546" bIns="46273" rtlCol="0" anchor="b"/>
          <a:lstStyle>
            <a:lvl1pPr algn="r">
              <a:defRPr sz="1200"/>
            </a:lvl1pPr>
          </a:lstStyle>
          <a:p>
            <a:fld id="{78635401-E6E4-4864-BE72-5337C201CC26}" type="slidenum">
              <a:rPr lang="da-DK" smtClean="0"/>
              <a:t>‹nr.›</a:t>
            </a:fld>
            <a:endParaRPr lang="da-DK"/>
          </a:p>
        </p:txBody>
      </p:sp>
    </p:spTree>
    <p:extLst>
      <p:ext uri="{BB962C8B-B14F-4D97-AF65-F5344CB8AC3E}">
        <p14:creationId xmlns:p14="http://schemas.microsoft.com/office/powerpoint/2010/main" val="2607902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92125" y="746125"/>
            <a:ext cx="5873750" cy="3730625"/>
          </a:xfrm>
        </p:spPr>
      </p:sp>
      <p:sp>
        <p:nvSpPr>
          <p:cNvPr id="3" name="Pladsholder til noter 2"/>
          <p:cNvSpPr>
            <a:spLocks noGrp="1"/>
          </p:cNvSpPr>
          <p:nvPr>
            <p:ph type="body" idx="1"/>
          </p:nvPr>
        </p:nvSpPr>
        <p:spPr/>
        <p:txBody>
          <a:bodyPr/>
          <a:lstStyle/>
          <a:p>
            <a:endParaRPr lang="da-DK" dirty="0" smtClean="0"/>
          </a:p>
        </p:txBody>
      </p:sp>
      <p:sp>
        <p:nvSpPr>
          <p:cNvPr id="4" name="Pladsholder til diasnummer 3"/>
          <p:cNvSpPr>
            <a:spLocks noGrp="1"/>
          </p:cNvSpPr>
          <p:nvPr>
            <p:ph type="sldNum" sz="quarter" idx="10"/>
          </p:nvPr>
        </p:nvSpPr>
        <p:spPr/>
        <p:txBody>
          <a:bodyPr/>
          <a:lstStyle/>
          <a:p>
            <a:fld id="{3477FD34-E586-4161-AD40-242107BE3476}" type="slidenum">
              <a:rPr lang="da-DK" smtClean="0"/>
              <a:pPr/>
              <a:t>4</a:t>
            </a:fld>
            <a:endParaRPr lang="da-DK"/>
          </a:p>
        </p:txBody>
      </p:sp>
    </p:spTree>
    <p:extLst>
      <p:ext uri="{BB962C8B-B14F-4D97-AF65-F5344CB8AC3E}">
        <p14:creationId xmlns:p14="http://schemas.microsoft.com/office/powerpoint/2010/main" val="51619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92125" y="746125"/>
            <a:ext cx="5873750" cy="3730625"/>
          </a:xfrm>
        </p:spPr>
      </p:sp>
      <p:sp>
        <p:nvSpPr>
          <p:cNvPr id="3" name="Pladsholder til noter 2"/>
          <p:cNvSpPr>
            <a:spLocks noGrp="1"/>
          </p:cNvSpPr>
          <p:nvPr>
            <p:ph type="body" idx="1"/>
          </p:nvPr>
        </p:nvSpPr>
        <p:spPr/>
        <p:txBody>
          <a:bodyPr/>
          <a:lstStyle/>
          <a:p>
            <a:pPr defTabSz="917326" fontAlgn="base">
              <a:lnSpc>
                <a:spcPts val="2107"/>
              </a:lnSpc>
              <a:spcBef>
                <a:spcPct val="20000"/>
              </a:spcBef>
              <a:spcAft>
                <a:spcPts val="602"/>
              </a:spcAft>
              <a:defRPr/>
            </a:pPr>
            <a:endParaRPr lang="da-DK" dirty="0"/>
          </a:p>
        </p:txBody>
      </p:sp>
      <p:sp>
        <p:nvSpPr>
          <p:cNvPr id="4" name="Pladsholder til diasnummer 3"/>
          <p:cNvSpPr>
            <a:spLocks noGrp="1"/>
          </p:cNvSpPr>
          <p:nvPr>
            <p:ph type="sldNum" sz="quarter" idx="10"/>
          </p:nvPr>
        </p:nvSpPr>
        <p:spPr/>
        <p:txBody>
          <a:bodyPr/>
          <a:lstStyle/>
          <a:p>
            <a:fld id="{B2D30D04-54C6-4ABD-8287-A49E91376E8B}" type="slidenum">
              <a:rPr lang="da-DK" smtClean="0"/>
              <a:t>12</a:t>
            </a:fld>
            <a:endParaRPr lang="da-DK"/>
          </a:p>
        </p:txBody>
      </p:sp>
    </p:spTree>
    <p:extLst>
      <p:ext uri="{BB962C8B-B14F-4D97-AF65-F5344CB8AC3E}">
        <p14:creationId xmlns:p14="http://schemas.microsoft.com/office/powerpoint/2010/main" val="363253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92125" y="746125"/>
            <a:ext cx="5873750" cy="3730625"/>
          </a:xfrm>
        </p:spPr>
      </p:sp>
      <p:sp>
        <p:nvSpPr>
          <p:cNvPr id="3" name="Pladsholder til noter 2"/>
          <p:cNvSpPr>
            <a:spLocks noGrp="1"/>
          </p:cNvSpPr>
          <p:nvPr>
            <p:ph type="body" idx="1"/>
          </p:nvPr>
        </p:nvSpPr>
        <p:spPr/>
        <p:txBody>
          <a:bodyPr/>
          <a:lstStyle/>
          <a:p>
            <a:pPr defTabSz="917326" fontAlgn="base">
              <a:spcBef>
                <a:spcPct val="30000"/>
              </a:spcBef>
              <a:spcAft>
                <a:spcPct val="0"/>
              </a:spcAft>
              <a:defRPr/>
            </a:pPr>
            <a:endParaRPr lang="da-DK" dirty="0">
              <a:latin typeface="Arial" panose="020B0604020202020204" pitchFamily="34" charset="0"/>
              <a:cs typeface="Arial" panose="020B0604020202020204" pitchFamily="34" charset="0"/>
            </a:endParaRPr>
          </a:p>
        </p:txBody>
      </p:sp>
      <p:sp>
        <p:nvSpPr>
          <p:cNvPr id="4" name="Pladsholder til diasnummer 3"/>
          <p:cNvSpPr>
            <a:spLocks noGrp="1"/>
          </p:cNvSpPr>
          <p:nvPr>
            <p:ph type="sldNum" sz="quarter" idx="10"/>
          </p:nvPr>
        </p:nvSpPr>
        <p:spPr/>
        <p:txBody>
          <a:bodyPr/>
          <a:lstStyle/>
          <a:p>
            <a:fld id="{3477FD34-E586-4161-AD40-242107BE3476}" type="slidenum">
              <a:rPr lang="da-DK" smtClean="0"/>
              <a:pPr/>
              <a:t>13</a:t>
            </a:fld>
            <a:endParaRPr lang="da-DK"/>
          </a:p>
        </p:txBody>
      </p:sp>
    </p:spTree>
    <p:extLst>
      <p:ext uri="{BB962C8B-B14F-4D97-AF65-F5344CB8AC3E}">
        <p14:creationId xmlns:p14="http://schemas.microsoft.com/office/powerpoint/2010/main" val="355856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92125" y="746125"/>
            <a:ext cx="5873750" cy="3730625"/>
          </a:xfrm>
        </p:spPr>
      </p:sp>
      <p:sp>
        <p:nvSpPr>
          <p:cNvPr id="3" name="Pladsholder til noter 2"/>
          <p:cNvSpPr>
            <a:spLocks noGrp="1"/>
          </p:cNvSpPr>
          <p:nvPr>
            <p:ph type="body" idx="1"/>
          </p:nvPr>
        </p:nvSpPr>
        <p:spPr/>
        <p:txBody>
          <a:bodyPr/>
          <a:lstStyle/>
          <a:p>
            <a:pPr defTabSz="917326" fontAlgn="base">
              <a:spcBef>
                <a:spcPct val="30000"/>
              </a:spcBef>
              <a:spcAft>
                <a:spcPct val="0"/>
              </a:spcAft>
              <a:defRPr/>
            </a:pPr>
            <a:endParaRPr lang="da-DK" dirty="0">
              <a:latin typeface="Arial" panose="020B0604020202020204" pitchFamily="34" charset="0"/>
              <a:cs typeface="Arial" panose="020B0604020202020204" pitchFamily="34" charset="0"/>
            </a:endParaRPr>
          </a:p>
        </p:txBody>
      </p:sp>
      <p:sp>
        <p:nvSpPr>
          <p:cNvPr id="4" name="Pladsholder til diasnummer 3"/>
          <p:cNvSpPr>
            <a:spLocks noGrp="1"/>
          </p:cNvSpPr>
          <p:nvPr>
            <p:ph type="sldNum" sz="quarter" idx="10"/>
          </p:nvPr>
        </p:nvSpPr>
        <p:spPr/>
        <p:txBody>
          <a:bodyPr/>
          <a:lstStyle/>
          <a:p>
            <a:fld id="{3477FD34-E586-4161-AD40-242107BE3476}" type="slidenum">
              <a:rPr lang="da-DK" smtClean="0"/>
              <a:pPr/>
              <a:t>14</a:t>
            </a:fld>
            <a:endParaRPr lang="da-DK"/>
          </a:p>
        </p:txBody>
      </p:sp>
    </p:spTree>
    <p:extLst>
      <p:ext uri="{BB962C8B-B14F-4D97-AF65-F5344CB8AC3E}">
        <p14:creationId xmlns:p14="http://schemas.microsoft.com/office/powerpoint/2010/main" val="355856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92125" y="746125"/>
            <a:ext cx="5873750" cy="3730625"/>
          </a:xfrm>
        </p:spPr>
      </p:sp>
      <p:sp>
        <p:nvSpPr>
          <p:cNvPr id="3" name="Pladsholder til noter 2"/>
          <p:cNvSpPr>
            <a:spLocks noGrp="1"/>
          </p:cNvSpPr>
          <p:nvPr>
            <p:ph type="body" idx="1"/>
          </p:nvPr>
        </p:nvSpPr>
        <p:spPr/>
        <p:txBody>
          <a:bodyPr/>
          <a:lstStyle/>
          <a:p>
            <a:pPr defTabSz="917326" fontAlgn="base">
              <a:spcBef>
                <a:spcPct val="30000"/>
              </a:spcBef>
              <a:spcAft>
                <a:spcPct val="0"/>
              </a:spcAft>
              <a:defRPr/>
            </a:pPr>
            <a:endParaRPr lang="da-DK" dirty="0">
              <a:latin typeface="Arial" panose="020B0604020202020204" pitchFamily="34" charset="0"/>
              <a:cs typeface="Arial" panose="020B0604020202020204" pitchFamily="34" charset="0"/>
            </a:endParaRPr>
          </a:p>
        </p:txBody>
      </p:sp>
      <p:sp>
        <p:nvSpPr>
          <p:cNvPr id="4" name="Pladsholder til diasnummer 3"/>
          <p:cNvSpPr>
            <a:spLocks noGrp="1"/>
          </p:cNvSpPr>
          <p:nvPr>
            <p:ph type="sldNum" sz="quarter" idx="10"/>
          </p:nvPr>
        </p:nvSpPr>
        <p:spPr/>
        <p:txBody>
          <a:bodyPr/>
          <a:lstStyle/>
          <a:p>
            <a:fld id="{3477FD34-E586-4161-AD40-242107BE3476}" type="slidenum">
              <a:rPr lang="da-DK" smtClean="0"/>
              <a:pPr/>
              <a:t>15</a:t>
            </a:fld>
            <a:endParaRPr lang="da-DK"/>
          </a:p>
        </p:txBody>
      </p:sp>
    </p:spTree>
    <p:extLst>
      <p:ext uri="{BB962C8B-B14F-4D97-AF65-F5344CB8AC3E}">
        <p14:creationId xmlns:p14="http://schemas.microsoft.com/office/powerpoint/2010/main" val="355856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492125" y="746125"/>
            <a:ext cx="5873750" cy="3730625"/>
          </a:xfrm>
        </p:spPr>
      </p:sp>
      <p:sp>
        <p:nvSpPr>
          <p:cNvPr id="3" name="Pladsholder til noter 2"/>
          <p:cNvSpPr>
            <a:spLocks noGrp="1"/>
          </p:cNvSpPr>
          <p:nvPr>
            <p:ph type="body" idx="1"/>
          </p:nvPr>
        </p:nvSpPr>
        <p:spPr/>
        <p:txBody>
          <a:bodyPr/>
          <a:lstStyle/>
          <a:p>
            <a:pPr defTabSz="917326" fontAlgn="base">
              <a:spcBef>
                <a:spcPct val="30000"/>
              </a:spcBef>
              <a:spcAft>
                <a:spcPct val="0"/>
              </a:spcAft>
              <a:defRPr/>
            </a:pPr>
            <a:endParaRPr lang="da-DK" dirty="0">
              <a:latin typeface="Arial" panose="020B0604020202020204" pitchFamily="34" charset="0"/>
              <a:cs typeface="Arial" panose="020B0604020202020204" pitchFamily="34" charset="0"/>
            </a:endParaRPr>
          </a:p>
        </p:txBody>
      </p:sp>
      <p:sp>
        <p:nvSpPr>
          <p:cNvPr id="4" name="Pladsholder til diasnummer 3"/>
          <p:cNvSpPr>
            <a:spLocks noGrp="1"/>
          </p:cNvSpPr>
          <p:nvPr>
            <p:ph type="sldNum" sz="quarter" idx="10"/>
          </p:nvPr>
        </p:nvSpPr>
        <p:spPr/>
        <p:txBody>
          <a:bodyPr/>
          <a:lstStyle/>
          <a:p>
            <a:fld id="{3477FD34-E586-4161-AD40-242107BE3476}" type="slidenum">
              <a:rPr lang="da-DK" smtClean="0"/>
              <a:pPr/>
              <a:t>16</a:t>
            </a:fld>
            <a:endParaRPr lang="da-DK"/>
          </a:p>
        </p:txBody>
      </p:sp>
    </p:spTree>
    <p:extLst>
      <p:ext uri="{BB962C8B-B14F-4D97-AF65-F5344CB8AC3E}">
        <p14:creationId xmlns:p14="http://schemas.microsoft.com/office/powerpoint/2010/main" val="3558562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809625" y="2130425"/>
            <a:ext cx="91821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620838" y="3886200"/>
            <a:ext cx="7559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i master</a:t>
            </a:r>
            <a:endParaRPr lang="da-DK"/>
          </a:p>
        </p:txBody>
      </p:sp>
    </p:spTree>
    <p:extLst>
      <p:ext uri="{BB962C8B-B14F-4D97-AF65-F5344CB8AC3E}">
        <p14:creationId xmlns:p14="http://schemas.microsoft.com/office/powerpoint/2010/main" val="15241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66826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245475" y="917575"/>
            <a:ext cx="2051050" cy="481647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2087563" y="917575"/>
            <a:ext cx="6005512" cy="481647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76826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2087563" y="917575"/>
            <a:ext cx="8174037" cy="1143000"/>
          </a:xfrm>
        </p:spPr>
        <p:txBody>
          <a:bodyPr/>
          <a:lstStyle/>
          <a:p>
            <a:r>
              <a:rPr lang="da-DK" smtClean="0"/>
              <a:t>Klik for at redigere i master</a:t>
            </a:r>
            <a:endParaRPr lang="da-DK"/>
          </a:p>
        </p:txBody>
      </p:sp>
      <p:sp>
        <p:nvSpPr>
          <p:cNvPr id="3" name="Pladsholder til tekst 2"/>
          <p:cNvSpPr>
            <a:spLocks noGrp="1"/>
          </p:cNvSpPr>
          <p:nvPr>
            <p:ph type="body" sz="half" idx="1"/>
          </p:nvPr>
        </p:nvSpPr>
        <p:spPr>
          <a:xfrm>
            <a:off x="2122488" y="2347913"/>
            <a:ext cx="4010025" cy="338613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284913" y="2347913"/>
            <a:ext cx="4011612" cy="3386137"/>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168128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360658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52488" y="4406900"/>
            <a:ext cx="91821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852488" y="2906713"/>
            <a:ext cx="9182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Tree>
    <p:extLst>
      <p:ext uri="{BB962C8B-B14F-4D97-AF65-F5344CB8AC3E}">
        <p14:creationId xmlns:p14="http://schemas.microsoft.com/office/powerpoint/2010/main" val="239886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2122488" y="2347913"/>
            <a:ext cx="4010025" cy="3386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284913" y="2347913"/>
            <a:ext cx="4011612" cy="3386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187598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539750" y="274638"/>
            <a:ext cx="972185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539750" y="1535113"/>
            <a:ext cx="47720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539750" y="2174875"/>
            <a:ext cx="47720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5486400" y="1535113"/>
            <a:ext cx="477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5486400" y="2174875"/>
            <a:ext cx="477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223480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Tree>
    <p:extLst>
      <p:ext uri="{BB962C8B-B14F-4D97-AF65-F5344CB8AC3E}">
        <p14:creationId xmlns:p14="http://schemas.microsoft.com/office/powerpoint/2010/main" val="3633308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43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39750" y="273050"/>
            <a:ext cx="35544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4222750" y="273050"/>
            <a:ext cx="60388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539750" y="1435100"/>
            <a:ext cx="35544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Tree>
    <p:extLst>
      <p:ext uri="{BB962C8B-B14F-4D97-AF65-F5344CB8AC3E}">
        <p14:creationId xmlns:p14="http://schemas.microsoft.com/office/powerpoint/2010/main" val="147609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117725" y="4800600"/>
            <a:ext cx="6480175"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2117725" y="612775"/>
            <a:ext cx="64801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da-DK"/>
          </a:p>
        </p:txBody>
      </p:sp>
      <p:sp>
        <p:nvSpPr>
          <p:cNvPr id="4" name="Pladsholder til tekst 3"/>
          <p:cNvSpPr>
            <a:spLocks noGrp="1"/>
          </p:cNvSpPr>
          <p:nvPr>
            <p:ph type="body" sz="half" idx="2"/>
          </p:nvPr>
        </p:nvSpPr>
        <p:spPr>
          <a:xfrm>
            <a:off x="2117725" y="5367338"/>
            <a:ext cx="64801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Tree>
    <p:extLst>
      <p:ext uri="{BB962C8B-B14F-4D97-AF65-F5344CB8AC3E}">
        <p14:creationId xmlns:p14="http://schemas.microsoft.com/office/powerpoint/2010/main" val="1764585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87563" y="917575"/>
            <a:ext cx="8174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Klik for at redigere titeltypografi i masteren</a:t>
            </a:r>
          </a:p>
        </p:txBody>
      </p:sp>
      <p:sp>
        <p:nvSpPr>
          <p:cNvPr id="1027" name="Rectangle 3"/>
          <p:cNvSpPr>
            <a:spLocks noGrp="1" noChangeArrowheads="1"/>
          </p:cNvSpPr>
          <p:nvPr>
            <p:ph type="body" idx="1"/>
          </p:nvPr>
        </p:nvSpPr>
        <p:spPr bwMode="auto">
          <a:xfrm>
            <a:off x="2122488" y="2347913"/>
            <a:ext cx="8174037" cy="338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Klik for at redigere teksttypografierne i masteren</a:t>
            </a:r>
          </a:p>
          <a:p>
            <a:pPr lvl="1"/>
            <a:r>
              <a:rPr lang="en-US" smtClean="0"/>
              <a:t>Andet niveau</a:t>
            </a:r>
          </a:p>
          <a:p>
            <a:pPr lvl="2"/>
            <a:r>
              <a:rPr lang="en-US" smtClean="0"/>
              <a:t>Tredje niveau</a:t>
            </a:r>
          </a:p>
          <a:p>
            <a:pPr lvl="3"/>
            <a:r>
              <a:rPr lang="en-US" smtClean="0"/>
              <a:t>Fjerde niveau</a:t>
            </a:r>
          </a:p>
          <a:p>
            <a:pPr lvl="4"/>
            <a:r>
              <a:rPr lang="en-US" smtClean="0"/>
              <a:t>Femte niveau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rebuchet MS" pitchFamily="34" charset="0"/>
        </a:defRPr>
      </a:lvl2pPr>
      <a:lvl3pPr algn="l" rtl="0" eaLnBrk="1" fontAlgn="base" hangingPunct="1">
        <a:spcBef>
          <a:spcPct val="0"/>
        </a:spcBef>
        <a:spcAft>
          <a:spcPct val="0"/>
        </a:spcAft>
        <a:defRPr sz="4400">
          <a:solidFill>
            <a:schemeClr val="tx2"/>
          </a:solidFill>
          <a:latin typeface="Trebuchet MS" pitchFamily="34" charset="0"/>
        </a:defRPr>
      </a:lvl3pPr>
      <a:lvl4pPr algn="l" rtl="0" eaLnBrk="1" fontAlgn="base" hangingPunct="1">
        <a:spcBef>
          <a:spcPct val="0"/>
        </a:spcBef>
        <a:spcAft>
          <a:spcPct val="0"/>
        </a:spcAft>
        <a:defRPr sz="4400">
          <a:solidFill>
            <a:schemeClr val="tx2"/>
          </a:solidFill>
          <a:latin typeface="Trebuchet MS" pitchFamily="34" charset="0"/>
        </a:defRPr>
      </a:lvl4pPr>
      <a:lvl5pPr algn="l" rtl="0" eaLnBrk="1" fontAlgn="base" hangingPunct="1">
        <a:spcBef>
          <a:spcPct val="0"/>
        </a:spcBef>
        <a:spcAft>
          <a:spcPct val="0"/>
        </a:spcAft>
        <a:defRPr sz="4400">
          <a:solidFill>
            <a:schemeClr val="tx2"/>
          </a:solidFill>
          <a:latin typeface="Trebuchet MS" pitchFamily="34" charset="0"/>
        </a:defRPr>
      </a:lvl5pPr>
      <a:lvl6pPr marL="457200" algn="l" rtl="0" eaLnBrk="1" fontAlgn="base" hangingPunct="1">
        <a:spcBef>
          <a:spcPct val="0"/>
        </a:spcBef>
        <a:spcAft>
          <a:spcPct val="0"/>
        </a:spcAft>
        <a:defRPr sz="4400">
          <a:solidFill>
            <a:schemeClr val="tx2"/>
          </a:solidFill>
          <a:latin typeface="Trebuchet MS" pitchFamily="34" charset="0"/>
        </a:defRPr>
      </a:lvl6pPr>
      <a:lvl7pPr marL="914400" algn="l" rtl="0" eaLnBrk="1" fontAlgn="base" hangingPunct="1">
        <a:spcBef>
          <a:spcPct val="0"/>
        </a:spcBef>
        <a:spcAft>
          <a:spcPct val="0"/>
        </a:spcAft>
        <a:defRPr sz="4400">
          <a:solidFill>
            <a:schemeClr val="tx2"/>
          </a:solidFill>
          <a:latin typeface="Trebuchet MS" pitchFamily="34" charset="0"/>
        </a:defRPr>
      </a:lvl7pPr>
      <a:lvl8pPr marL="1371600" algn="l" rtl="0" eaLnBrk="1" fontAlgn="base" hangingPunct="1">
        <a:spcBef>
          <a:spcPct val="0"/>
        </a:spcBef>
        <a:spcAft>
          <a:spcPct val="0"/>
        </a:spcAft>
        <a:defRPr sz="4400">
          <a:solidFill>
            <a:schemeClr val="tx2"/>
          </a:solidFill>
          <a:latin typeface="Trebuchet MS" pitchFamily="34" charset="0"/>
        </a:defRPr>
      </a:lvl8pPr>
      <a:lvl9pPr marL="1828800" algn="l" rtl="0" eaLnBrk="1" fontAlgn="base" hangingPunct="1">
        <a:spcBef>
          <a:spcPct val="0"/>
        </a:spcBef>
        <a:spcAft>
          <a:spcPct val="0"/>
        </a:spcAft>
        <a:defRPr sz="44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131" y="332657"/>
            <a:ext cx="9793088" cy="1008112"/>
          </a:xfrm>
        </p:spPr>
        <p:txBody>
          <a:bodyPr/>
          <a:lstStyle/>
          <a:p>
            <a:r>
              <a:rPr lang="da-DK" sz="3600" dirty="0" smtClean="0"/>
              <a:t>Forberedende ungdomsuddannelse – FGU </a:t>
            </a:r>
            <a:endParaRPr lang="da-DK" sz="3600" dirty="0"/>
          </a:p>
        </p:txBody>
      </p:sp>
      <p:sp>
        <p:nvSpPr>
          <p:cNvPr id="3" name="Pladsholder til indhold 2"/>
          <p:cNvSpPr>
            <a:spLocks noGrp="1"/>
          </p:cNvSpPr>
          <p:nvPr>
            <p:ph sz="half" idx="1"/>
          </p:nvPr>
        </p:nvSpPr>
        <p:spPr>
          <a:xfrm>
            <a:off x="504131" y="1412776"/>
            <a:ext cx="7344816" cy="4320480"/>
          </a:xfrm>
        </p:spPr>
        <p:txBody>
          <a:bodyPr/>
          <a:lstStyle/>
          <a:p>
            <a:pPr marL="0" indent="0">
              <a:buNone/>
            </a:pPr>
            <a:endParaRPr lang="da-DK" sz="2000" dirty="0"/>
          </a:p>
          <a:p>
            <a:pPr>
              <a:spcAft>
                <a:spcPts val="1200"/>
              </a:spcAft>
              <a:buFont typeface="Wingdings" panose="05000000000000000000" pitchFamily="2" charset="2"/>
              <a:buChar char="v"/>
            </a:pPr>
            <a:r>
              <a:rPr lang="da-DK" sz="2000" dirty="0" smtClean="0"/>
              <a:t>Bedre veje til en ungdomsuddannelse – anbefalinger til regeringen, februar 2017 (ekspertgruppen)</a:t>
            </a:r>
          </a:p>
          <a:p>
            <a:pPr>
              <a:spcAft>
                <a:spcPts val="1200"/>
              </a:spcAft>
              <a:buFont typeface="Wingdings" panose="05000000000000000000" pitchFamily="2" charset="2"/>
              <a:buChar char="v"/>
            </a:pPr>
            <a:r>
              <a:rPr lang="da-DK" sz="2000" dirty="0" smtClean="0"/>
              <a:t>Tro på dig selv – det gør vi. Reform af de forberedende tilbud, maj 2017 (regeringen)</a:t>
            </a:r>
          </a:p>
          <a:p>
            <a:pPr>
              <a:spcAft>
                <a:spcPts val="1200"/>
              </a:spcAft>
              <a:buFont typeface="Wingdings" panose="05000000000000000000" pitchFamily="2" charset="2"/>
              <a:buChar char="v"/>
            </a:pPr>
            <a:r>
              <a:rPr lang="da-DK" sz="2000" dirty="0" smtClean="0"/>
              <a:t>Aftalen om bedre veje til uddannelse eller job, 13. oktober 2017 (regeringen (Venstre, Liberal Alliance og Det Konservative Folkeparti), Dansk Folkeparti, Socialdemokratiet, Socialistisk Folkeparti og de radikale Venstre) senere tiltrådt af Alternativet og Enhedslisten </a:t>
            </a:r>
          </a:p>
          <a:p>
            <a:pPr marL="0" indent="0">
              <a:buNone/>
            </a:pPr>
            <a:endParaRPr lang="da-DK" sz="2000" dirty="0"/>
          </a:p>
        </p:txBody>
      </p:sp>
      <p:pic>
        <p:nvPicPr>
          <p:cNvPr id="1026" name="Picture 2" descr="C:\Users\Michael\AppData\Local\Microsoft\Windows\INetCache\IE\LM39KQ78\sun-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0955" y="1196752"/>
            <a:ext cx="2618698" cy="239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403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rot="21320835">
            <a:off x="2185696" y="5173530"/>
            <a:ext cx="6429965" cy="400110"/>
          </a:xfrm>
          <a:prstGeom prst="rect">
            <a:avLst/>
          </a:prstGeom>
          <a:solidFill>
            <a:schemeClr val="tx1"/>
          </a:solidFill>
        </p:spPr>
        <p:txBody>
          <a:bodyPr wrap="none" rtlCol="0">
            <a:spAutoFit/>
          </a:bodyPr>
          <a:lstStyle/>
          <a:p>
            <a:r>
              <a:rPr lang="da-DK" sz="2000" dirty="0" smtClean="0">
                <a:solidFill>
                  <a:schemeClr val="bg1"/>
                </a:solidFill>
                <a:latin typeface="+mn-lt"/>
              </a:rPr>
              <a:t>FOKUS: Målgruppe, indhold, varighed, forløb, prøver…</a:t>
            </a:r>
            <a:endParaRPr lang="da-DK" sz="2000" dirty="0">
              <a:solidFill>
                <a:schemeClr val="bg1"/>
              </a:solidFill>
              <a:latin typeface="+mn-lt"/>
            </a:endParaRPr>
          </a:p>
        </p:txBody>
      </p:sp>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0064" y="1"/>
            <a:ext cx="7883485" cy="1205802"/>
          </a:xfrm>
        </p:spPr>
        <p:txBody>
          <a:bodyPr anchor="ctr" anchorCtr="0"/>
          <a:lstStyle/>
          <a:p>
            <a:r>
              <a:rPr lang="da-DK" sz="2800" b="0" dirty="0" smtClean="0"/>
              <a:t>Opbygning af FGU</a:t>
            </a:r>
            <a:endParaRPr lang="da-DK" sz="2800" b="0" dirty="0"/>
          </a:p>
        </p:txBody>
      </p:sp>
      <p:sp>
        <p:nvSpPr>
          <p:cNvPr id="6" name="Pladsholder til diasnummer 5"/>
          <p:cNvSpPr>
            <a:spLocks noGrp="1"/>
          </p:cNvSpPr>
          <p:nvPr>
            <p:ph type="sldNum" sz="quarter" idx="4294967295"/>
          </p:nvPr>
        </p:nvSpPr>
        <p:spPr>
          <a:xfrm>
            <a:off x="8372922" y="6451600"/>
            <a:ext cx="1912739" cy="179388"/>
          </a:xfrm>
          <a:prstGeom prst="rect">
            <a:avLst/>
          </a:prstGeom>
        </p:spPr>
        <p:txBody>
          <a:bodyPr/>
          <a:lstStyle/>
          <a:p>
            <a:r>
              <a:rPr lang="da-DK" smtClean="0"/>
              <a:t>Side </a:t>
            </a:r>
            <a:fld id="{135AF10D-5340-4097-B210-F2DF6053A0CE}" type="slidenum">
              <a:rPr lang="da-DK" smtClean="0"/>
              <a:pPr/>
              <a:t>12</a:t>
            </a:fld>
            <a:endParaRPr lang="da-DK"/>
          </a:p>
        </p:txBody>
      </p:sp>
      <p:sp>
        <p:nvSpPr>
          <p:cNvPr id="31" name="Pladsholder til indhold 2"/>
          <p:cNvSpPr>
            <a:spLocks noGrp="1"/>
          </p:cNvSpPr>
          <p:nvPr>
            <p:ph idx="1"/>
          </p:nvPr>
        </p:nvSpPr>
        <p:spPr>
          <a:xfrm>
            <a:off x="8798601" y="1424355"/>
            <a:ext cx="2036503" cy="585420"/>
          </a:xfrm>
        </p:spPr>
        <p:txBody>
          <a:bodyPr/>
          <a:lstStyle/>
          <a:p>
            <a:pPr marL="0" indent="0" algn="ctr">
              <a:spcAft>
                <a:spcPts val="600"/>
              </a:spcAft>
              <a:buNone/>
            </a:pPr>
            <a:r>
              <a:rPr lang="da-DK" sz="1600" dirty="0" smtClean="0"/>
              <a:t>Undervisningens</a:t>
            </a:r>
            <a:br>
              <a:rPr lang="da-DK" sz="1600" dirty="0" smtClean="0"/>
            </a:br>
            <a:r>
              <a:rPr lang="da-DK" sz="1600" dirty="0" smtClean="0"/>
              <a:t>niveauer</a:t>
            </a:r>
          </a:p>
        </p:txBody>
      </p:sp>
      <p:sp>
        <p:nvSpPr>
          <p:cNvPr id="32" name="Pladsholder til indhold 2"/>
          <p:cNvSpPr txBox="1">
            <a:spLocks/>
          </p:cNvSpPr>
          <p:nvPr/>
        </p:nvSpPr>
        <p:spPr bwMode="auto">
          <a:xfrm>
            <a:off x="1991499" y="1424355"/>
            <a:ext cx="6750844" cy="623520"/>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a:lstStyle>
          <a:p>
            <a:pPr marL="0" indent="0" algn="ctr">
              <a:spcAft>
                <a:spcPts val="600"/>
              </a:spcAft>
              <a:buFontTx/>
              <a:buNone/>
            </a:pPr>
            <a:r>
              <a:rPr lang="da-DK" sz="1600" kern="0" dirty="0" smtClean="0"/>
              <a:t>Undervisningens </a:t>
            </a:r>
            <a:br>
              <a:rPr lang="da-DK" sz="1600" kern="0" dirty="0" smtClean="0"/>
            </a:br>
            <a:r>
              <a:rPr lang="da-DK" sz="1600" kern="0" dirty="0" smtClean="0"/>
              <a:t>organisering</a:t>
            </a:r>
          </a:p>
        </p:txBody>
      </p:sp>
      <p:sp>
        <p:nvSpPr>
          <p:cNvPr id="34" name="Højre klammeparentes 33"/>
          <p:cNvSpPr/>
          <p:nvPr/>
        </p:nvSpPr>
        <p:spPr bwMode="auto">
          <a:xfrm rot="16200000">
            <a:off x="9634569" y="1434887"/>
            <a:ext cx="363416" cy="1475087"/>
          </a:xfrm>
          <a:prstGeom prst="rightBrace">
            <a:avLst/>
          </a:prstGeom>
          <a:noFill/>
          <a:ln w="9525" cap="flat" cmpd="sng" algn="ctr">
            <a:solidFill>
              <a:srgbClr val="6248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ts val="1800"/>
              </a:lnSpc>
              <a:spcBef>
                <a:spcPct val="0"/>
              </a:spcBef>
              <a:spcAft>
                <a:spcPct val="0"/>
              </a:spcAft>
              <a:buClrTx/>
              <a:buSzTx/>
              <a:buFontTx/>
              <a:buNone/>
              <a:tabLst/>
            </a:pPr>
            <a:endParaRPr kumimoji="0" lang="da-DK" sz="1400" b="0" i="0" u="none" strike="noStrike" cap="none" normalizeH="0" baseline="0" smtClean="0">
              <a:ln>
                <a:noFill/>
              </a:ln>
              <a:solidFill>
                <a:schemeClr val="tx1"/>
              </a:solidFill>
              <a:effectLst/>
              <a:latin typeface="Georgia" pitchFamily="18" charset="0"/>
            </a:endParaRPr>
          </a:p>
        </p:txBody>
      </p:sp>
      <p:sp>
        <p:nvSpPr>
          <p:cNvPr id="37" name="Højre klammeparentes 36"/>
          <p:cNvSpPr/>
          <p:nvPr/>
        </p:nvSpPr>
        <p:spPr bwMode="auto">
          <a:xfrm rot="16200000">
            <a:off x="5179590" y="-1276128"/>
            <a:ext cx="363416" cy="6897116"/>
          </a:xfrm>
          <a:prstGeom prst="rightBrace">
            <a:avLst/>
          </a:prstGeom>
          <a:noFill/>
          <a:ln w="9525" cap="flat" cmpd="sng" algn="ctr">
            <a:solidFill>
              <a:schemeClr val="tx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ts val="1800"/>
              </a:lnSpc>
              <a:spcBef>
                <a:spcPct val="0"/>
              </a:spcBef>
              <a:spcAft>
                <a:spcPct val="0"/>
              </a:spcAft>
              <a:buClrTx/>
              <a:buSzTx/>
              <a:buFontTx/>
              <a:buNone/>
              <a:tabLst/>
            </a:pPr>
            <a:endParaRPr kumimoji="0" lang="da-DK" sz="1400" b="0" i="0" u="none" strike="noStrike" cap="none" normalizeH="0" baseline="0" smtClean="0">
              <a:ln>
                <a:noFill/>
              </a:ln>
              <a:solidFill>
                <a:schemeClr val="tx1"/>
              </a:solidFill>
              <a:effectLst/>
              <a:latin typeface="Georgia" pitchFamily="18" charset="0"/>
            </a:endParaRPr>
          </a:p>
        </p:txBody>
      </p:sp>
      <p:grpSp>
        <p:nvGrpSpPr>
          <p:cNvPr id="4" name="Gruppe 3"/>
          <p:cNvGrpSpPr/>
          <p:nvPr/>
        </p:nvGrpSpPr>
        <p:grpSpPr>
          <a:xfrm>
            <a:off x="90011" y="3381375"/>
            <a:ext cx="1673793" cy="2278584"/>
            <a:chOff x="6379026" y="3371850"/>
            <a:chExt cx="1416968" cy="2278584"/>
          </a:xfrm>
        </p:grpSpPr>
        <p:grpSp>
          <p:nvGrpSpPr>
            <p:cNvPr id="38" name="Gruppe 37"/>
            <p:cNvGrpSpPr/>
            <p:nvPr/>
          </p:nvGrpSpPr>
          <p:grpSpPr>
            <a:xfrm>
              <a:off x="6429374" y="3648075"/>
              <a:ext cx="1309469" cy="2002359"/>
              <a:chOff x="7407726" y="3505200"/>
              <a:chExt cx="1416968" cy="2002359"/>
            </a:xfrm>
          </p:grpSpPr>
          <p:sp>
            <p:nvSpPr>
              <p:cNvPr id="39" name="Rektangel 38"/>
              <p:cNvSpPr/>
              <p:nvPr/>
            </p:nvSpPr>
            <p:spPr>
              <a:xfrm>
                <a:off x="7410449" y="3505200"/>
                <a:ext cx="1407665" cy="1504949"/>
              </a:xfrm>
              <a:prstGeom prst="rect">
                <a:avLst/>
              </a:prstGeom>
              <a:noFill/>
              <a:ln w="12700" cap="flat">
                <a:noFill/>
                <a:miter lim="400000"/>
              </a:ln>
              <a:effectLst/>
            </p:spPr>
            <p:txBody>
              <a:bodyPr rot="0" spcFirstLastPara="1" vert="horz" wrap="square" lIns="0" tIns="0" rIns="0" bIns="0" numCol="1" spcCol="38100" rtlCol="0" fromWordArt="0" anchor="ctr" anchorCtr="0" forceAA="0" compatLnSpc="1">
                <a:prstTxWarp prst="textNoShape">
                  <a:avLst/>
                </a:prstTxWarp>
                <a:noAutofit/>
              </a:bodyPr>
              <a:lstStyle/>
              <a:p>
                <a:pPr algn="ctr">
                  <a:lnSpc>
                    <a:spcPct val="150000"/>
                  </a:lnSpc>
                  <a:spcAft>
                    <a:spcPts val="0"/>
                  </a:spcAft>
                </a:pPr>
                <a:r>
                  <a:rPr lang="da-DK" sz="1600" dirty="0" smtClean="0">
                    <a:solidFill>
                      <a:schemeClr val="bg2">
                        <a:lumMod val="75000"/>
                      </a:schemeClr>
                    </a:solidFill>
                    <a:latin typeface="Calibri"/>
                    <a:ea typeface="Calibri"/>
                    <a:cs typeface="Times New Roman"/>
                  </a:rPr>
                  <a:t>D-niveau</a:t>
                </a:r>
                <a:r>
                  <a:rPr lang="da-DK" sz="1600" dirty="0">
                    <a:solidFill>
                      <a:schemeClr val="bg2">
                        <a:lumMod val="75000"/>
                      </a:schemeClr>
                    </a:solidFill>
                    <a:latin typeface="Calibri"/>
                    <a:ea typeface="Calibri"/>
                    <a:cs typeface="Times New Roman"/>
                  </a:rPr>
                  <a:t/>
                </a:r>
                <a:br>
                  <a:rPr lang="da-DK" sz="1600" dirty="0">
                    <a:solidFill>
                      <a:schemeClr val="bg2">
                        <a:lumMod val="75000"/>
                      </a:schemeClr>
                    </a:solidFill>
                    <a:latin typeface="Calibri"/>
                    <a:ea typeface="Calibri"/>
                    <a:cs typeface="Times New Roman"/>
                  </a:rPr>
                </a:br>
                <a:r>
                  <a:rPr lang="da-DK" sz="1600" dirty="0" smtClean="0">
                    <a:solidFill>
                      <a:schemeClr val="bg2">
                        <a:lumMod val="75000"/>
                      </a:schemeClr>
                    </a:solidFill>
                    <a:latin typeface="Calibri"/>
                    <a:ea typeface="Calibri"/>
                    <a:cs typeface="Times New Roman"/>
                  </a:rPr>
                  <a:t>E-niveau</a:t>
                </a:r>
                <a:r>
                  <a:rPr lang="da-DK" sz="1600" dirty="0">
                    <a:solidFill>
                      <a:schemeClr val="bg2">
                        <a:lumMod val="75000"/>
                      </a:schemeClr>
                    </a:solidFill>
                    <a:latin typeface="Calibri"/>
                    <a:ea typeface="Calibri"/>
                    <a:cs typeface="Times New Roman"/>
                  </a:rPr>
                  <a:t/>
                </a:r>
                <a:br>
                  <a:rPr lang="da-DK" sz="1600" dirty="0">
                    <a:solidFill>
                      <a:schemeClr val="bg2">
                        <a:lumMod val="75000"/>
                      </a:schemeClr>
                    </a:solidFill>
                    <a:latin typeface="Calibri"/>
                    <a:ea typeface="Calibri"/>
                    <a:cs typeface="Times New Roman"/>
                  </a:rPr>
                </a:br>
                <a:r>
                  <a:rPr lang="da-DK" sz="1600" dirty="0" smtClean="0">
                    <a:solidFill>
                      <a:schemeClr val="bg2">
                        <a:lumMod val="75000"/>
                      </a:schemeClr>
                    </a:solidFill>
                    <a:latin typeface="Calibri"/>
                    <a:ea typeface="Calibri"/>
                    <a:cs typeface="Times New Roman"/>
                  </a:rPr>
                  <a:t>G-niveau</a:t>
                </a:r>
                <a:endParaRPr lang="da-DK" sz="2800" dirty="0">
                  <a:solidFill>
                    <a:schemeClr val="bg2">
                      <a:lumMod val="75000"/>
                    </a:schemeClr>
                  </a:solidFill>
                  <a:latin typeface="Calibri"/>
                  <a:ea typeface="Calibri"/>
                  <a:cs typeface="Times New Roman"/>
                </a:endParaRPr>
              </a:p>
            </p:txBody>
          </p:sp>
          <p:sp>
            <p:nvSpPr>
              <p:cNvPr id="40" name="Rektangel 39"/>
              <p:cNvSpPr/>
              <p:nvPr/>
            </p:nvSpPr>
            <p:spPr>
              <a:xfrm>
                <a:off x="7407726" y="4965405"/>
                <a:ext cx="1416968" cy="542154"/>
              </a:xfrm>
              <a:prstGeom prst="rect">
                <a:avLst/>
              </a:prstGeom>
              <a:noFill/>
              <a:ln w="12700" cap="flat">
                <a:noFill/>
                <a:miter lim="400000"/>
              </a:ln>
              <a:effectLst/>
            </p:spPr>
            <p:txBody>
              <a:bodyPr rot="0" spcFirstLastPara="1" vert="horz" wrap="square" lIns="0" tIns="0" rIns="0" bIns="0" numCol="1" spcCol="38100" rtlCol="0" fromWordArt="0" anchor="ctr" anchorCtr="0" forceAA="0" compatLnSpc="1">
                <a:prstTxWarp prst="textNoShape">
                  <a:avLst/>
                </a:prstTxWarp>
                <a:noAutofit/>
              </a:bodyPr>
              <a:lstStyle/>
              <a:p>
                <a:pPr algn="ctr">
                  <a:lnSpc>
                    <a:spcPct val="100000"/>
                  </a:lnSpc>
                  <a:spcAft>
                    <a:spcPts val="0"/>
                  </a:spcAft>
                </a:pPr>
                <a:r>
                  <a:rPr lang="da-DK" sz="1600" dirty="0" smtClean="0">
                    <a:solidFill>
                      <a:schemeClr val="bg2">
                        <a:lumMod val="75000"/>
                      </a:schemeClr>
                    </a:solidFill>
                    <a:effectLst/>
                    <a:latin typeface="Calibri"/>
                    <a:ea typeface="Calibri"/>
                    <a:cs typeface="Times New Roman"/>
                  </a:rPr>
                  <a:t>Intro-niveau</a:t>
                </a:r>
                <a:endParaRPr lang="da-DK" sz="2400" dirty="0">
                  <a:solidFill>
                    <a:schemeClr val="bg2">
                      <a:lumMod val="75000"/>
                    </a:schemeClr>
                  </a:solidFill>
                  <a:effectLst/>
                  <a:latin typeface="Calibri"/>
                  <a:ea typeface="Calibri"/>
                  <a:cs typeface="Times New Roman"/>
                </a:endParaRPr>
              </a:p>
            </p:txBody>
          </p:sp>
        </p:grpSp>
        <p:sp>
          <p:nvSpPr>
            <p:cNvPr id="41" name="Rektangel 40"/>
            <p:cNvSpPr/>
            <p:nvPr/>
          </p:nvSpPr>
          <p:spPr>
            <a:xfrm>
              <a:off x="6379026" y="3371850"/>
              <a:ext cx="1416968" cy="430734"/>
            </a:xfrm>
            <a:prstGeom prst="rect">
              <a:avLst/>
            </a:prstGeom>
            <a:noFill/>
            <a:ln w="12700" cap="flat">
              <a:noFill/>
              <a:miter lim="400000"/>
            </a:ln>
            <a:effectLst/>
          </p:spPr>
          <p:txBody>
            <a:bodyPr rot="0" spcFirstLastPara="1" vert="horz" wrap="square" lIns="0" tIns="0" rIns="0" bIns="0" numCol="1" spcCol="38100" rtlCol="0" fromWordArt="0" anchor="ctr" anchorCtr="0" forceAA="0" compatLnSpc="1">
              <a:prstTxWarp prst="textNoShape">
                <a:avLst/>
              </a:prstTxWarp>
              <a:noAutofit/>
            </a:bodyPr>
            <a:lstStyle/>
            <a:p>
              <a:pPr algn="ctr">
                <a:lnSpc>
                  <a:spcPct val="100000"/>
                </a:lnSpc>
                <a:spcAft>
                  <a:spcPts val="0"/>
                </a:spcAft>
              </a:pPr>
              <a:r>
                <a:rPr lang="da-DK" sz="1600" u="sng" dirty="0" smtClean="0">
                  <a:solidFill>
                    <a:schemeClr val="bg2">
                      <a:lumMod val="75000"/>
                    </a:schemeClr>
                  </a:solidFill>
                  <a:latin typeface="Calibri"/>
                  <a:ea typeface="Calibri"/>
                  <a:cs typeface="Times New Roman"/>
                </a:rPr>
                <a:t>Almene fag</a:t>
              </a:r>
              <a:endParaRPr lang="da-DK" sz="2400" u="sng" dirty="0">
                <a:solidFill>
                  <a:schemeClr val="bg2">
                    <a:lumMod val="75000"/>
                  </a:schemeClr>
                </a:solidFill>
                <a:effectLst/>
                <a:latin typeface="Calibri"/>
                <a:ea typeface="Calibri"/>
                <a:cs typeface="Times New Roman"/>
              </a:endParaRPr>
            </a:p>
          </p:txBody>
        </p:sp>
      </p:grpSp>
      <p:grpSp>
        <p:nvGrpSpPr>
          <p:cNvPr id="3" name="Gruppe 2"/>
          <p:cNvGrpSpPr/>
          <p:nvPr/>
        </p:nvGrpSpPr>
        <p:grpSpPr>
          <a:xfrm>
            <a:off x="8964153" y="3381375"/>
            <a:ext cx="1673793" cy="2278584"/>
            <a:chOff x="7693476" y="3371850"/>
            <a:chExt cx="1416968" cy="2278584"/>
          </a:xfrm>
        </p:grpSpPr>
        <p:grpSp>
          <p:nvGrpSpPr>
            <p:cNvPr id="33" name="Gruppe 32"/>
            <p:cNvGrpSpPr/>
            <p:nvPr/>
          </p:nvGrpSpPr>
          <p:grpSpPr>
            <a:xfrm>
              <a:off x="7753349" y="3648075"/>
              <a:ext cx="1309469" cy="2002359"/>
              <a:chOff x="7407726" y="3505200"/>
              <a:chExt cx="1416968" cy="2002359"/>
            </a:xfrm>
          </p:grpSpPr>
          <p:sp>
            <p:nvSpPr>
              <p:cNvPr id="35" name="Rektangel 34"/>
              <p:cNvSpPr/>
              <p:nvPr/>
            </p:nvSpPr>
            <p:spPr>
              <a:xfrm>
                <a:off x="7410449" y="3505200"/>
                <a:ext cx="1407665" cy="1504949"/>
              </a:xfrm>
              <a:prstGeom prst="rect">
                <a:avLst/>
              </a:prstGeom>
              <a:noFill/>
              <a:ln w="12700" cap="flat">
                <a:noFill/>
                <a:miter lim="400000"/>
              </a:ln>
              <a:effectLst/>
            </p:spPr>
            <p:txBody>
              <a:bodyPr rot="0" spcFirstLastPara="1" vert="horz" wrap="square" lIns="0" tIns="0" rIns="0" bIns="0" numCol="1" spcCol="38100" rtlCol="0" fromWordArt="0" anchor="ctr" anchorCtr="0" forceAA="0" compatLnSpc="1">
                <a:prstTxWarp prst="textNoShape">
                  <a:avLst/>
                </a:prstTxWarp>
                <a:noAutofit/>
              </a:bodyPr>
              <a:lstStyle/>
              <a:p>
                <a:pPr algn="ctr">
                  <a:lnSpc>
                    <a:spcPct val="150000"/>
                  </a:lnSpc>
                  <a:spcAft>
                    <a:spcPts val="0"/>
                  </a:spcAft>
                </a:pPr>
                <a:r>
                  <a:rPr lang="da-DK" sz="1600" dirty="0" smtClean="0">
                    <a:solidFill>
                      <a:srgbClr val="624800"/>
                    </a:solidFill>
                    <a:latin typeface="Calibri"/>
                    <a:ea typeface="Calibri"/>
                    <a:cs typeface="Times New Roman"/>
                  </a:rPr>
                  <a:t>FGU3-niveau</a:t>
                </a:r>
                <a:r>
                  <a:rPr lang="da-DK" sz="1600" dirty="0">
                    <a:solidFill>
                      <a:srgbClr val="624800"/>
                    </a:solidFill>
                    <a:latin typeface="Calibri"/>
                    <a:ea typeface="Calibri"/>
                    <a:cs typeface="Times New Roman"/>
                  </a:rPr>
                  <a:t/>
                </a:r>
                <a:br>
                  <a:rPr lang="da-DK" sz="1600" dirty="0">
                    <a:solidFill>
                      <a:srgbClr val="624800"/>
                    </a:solidFill>
                    <a:latin typeface="Calibri"/>
                    <a:ea typeface="Calibri"/>
                    <a:cs typeface="Times New Roman"/>
                  </a:rPr>
                </a:br>
                <a:r>
                  <a:rPr lang="da-DK" sz="1600" dirty="0" smtClean="0">
                    <a:solidFill>
                      <a:srgbClr val="624800"/>
                    </a:solidFill>
                    <a:latin typeface="Calibri"/>
                    <a:ea typeface="Calibri"/>
                    <a:cs typeface="Times New Roman"/>
                  </a:rPr>
                  <a:t>FGU2-niveau</a:t>
                </a:r>
                <a:r>
                  <a:rPr lang="da-DK" sz="1600" dirty="0">
                    <a:solidFill>
                      <a:srgbClr val="624800"/>
                    </a:solidFill>
                    <a:latin typeface="Calibri"/>
                    <a:ea typeface="Calibri"/>
                    <a:cs typeface="Times New Roman"/>
                  </a:rPr>
                  <a:t/>
                </a:r>
                <a:br>
                  <a:rPr lang="da-DK" sz="1600" dirty="0">
                    <a:solidFill>
                      <a:srgbClr val="624800"/>
                    </a:solidFill>
                    <a:latin typeface="Calibri"/>
                    <a:ea typeface="Calibri"/>
                    <a:cs typeface="Times New Roman"/>
                  </a:rPr>
                </a:br>
                <a:r>
                  <a:rPr lang="da-DK" sz="1600" dirty="0" smtClean="0">
                    <a:solidFill>
                      <a:srgbClr val="624800"/>
                    </a:solidFill>
                    <a:latin typeface="Calibri"/>
                    <a:ea typeface="Calibri"/>
                    <a:cs typeface="Times New Roman"/>
                  </a:rPr>
                  <a:t>FGU1-niveau</a:t>
                </a:r>
                <a:endParaRPr lang="da-DK" sz="2800" dirty="0">
                  <a:solidFill>
                    <a:srgbClr val="624800"/>
                  </a:solidFill>
                  <a:latin typeface="Calibri"/>
                  <a:ea typeface="Calibri"/>
                  <a:cs typeface="Times New Roman"/>
                </a:endParaRPr>
              </a:p>
            </p:txBody>
          </p:sp>
          <p:sp>
            <p:nvSpPr>
              <p:cNvPr id="36" name="Rektangel 35"/>
              <p:cNvSpPr/>
              <p:nvPr/>
            </p:nvSpPr>
            <p:spPr>
              <a:xfrm>
                <a:off x="7407726" y="4965405"/>
                <a:ext cx="1416968" cy="542154"/>
              </a:xfrm>
              <a:prstGeom prst="rect">
                <a:avLst/>
              </a:prstGeom>
              <a:noFill/>
              <a:ln w="12700" cap="flat">
                <a:noFill/>
                <a:miter lim="400000"/>
              </a:ln>
              <a:effectLst/>
            </p:spPr>
            <p:txBody>
              <a:bodyPr rot="0" spcFirstLastPara="1" vert="horz" wrap="square" lIns="0" tIns="0" rIns="0" bIns="0" numCol="1" spcCol="38100" rtlCol="0" fromWordArt="0" anchor="ctr" anchorCtr="0" forceAA="0" compatLnSpc="1">
                <a:prstTxWarp prst="textNoShape">
                  <a:avLst/>
                </a:prstTxWarp>
                <a:noAutofit/>
              </a:bodyPr>
              <a:lstStyle/>
              <a:p>
                <a:pPr algn="ctr">
                  <a:lnSpc>
                    <a:spcPct val="100000"/>
                  </a:lnSpc>
                  <a:spcAft>
                    <a:spcPts val="0"/>
                  </a:spcAft>
                </a:pPr>
                <a:r>
                  <a:rPr lang="da-DK" sz="1600" dirty="0" smtClean="0">
                    <a:solidFill>
                      <a:srgbClr val="624800"/>
                    </a:solidFill>
                    <a:effectLst/>
                    <a:latin typeface="Calibri"/>
                    <a:ea typeface="Calibri"/>
                    <a:cs typeface="Times New Roman"/>
                  </a:rPr>
                  <a:t>Intro-niveau</a:t>
                </a:r>
                <a:endParaRPr lang="da-DK" sz="2400" dirty="0">
                  <a:solidFill>
                    <a:srgbClr val="624800"/>
                  </a:solidFill>
                  <a:effectLst/>
                  <a:latin typeface="Calibri"/>
                  <a:ea typeface="Calibri"/>
                  <a:cs typeface="Times New Roman"/>
                </a:endParaRPr>
              </a:p>
            </p:txBody>
          </p:sp>
        </p:grpSp>
        <p:sp>
          <p:nvSpPr>
            <p:cNvPr id="42" name="Rektangel 41"/>
            <p:cNvSpPr/>
            <p:nvPr/>
          </p:nvSpPr>
          <p:spPr>
            <a:xfrm>
              <a:off x="7693476" y="3371850"/>
              <a:ext cx="1416968" cy="430734"/>
            </a:xfrm>
            <a:prstGeom prst="rect">
              <a:avLst/>
            </a:prstGeom>
            <a:noFill/>
            <a:ln w="12700" cap="flat">
              <a:noFill/>
              <a:miter lim="400000"/>
            </a:ln>
            <a:effectLst/>
          </p:spPr>
          <p:txBody>
            <a:bodyPr rot="0" spcFirstLastPara="1" vert="horz" wrap="square" lIns="0" tIns="0" rIns="0" bIns="0" numCol="1" spcCol="38100" rtlCol="0" fromWordArt="0" anchor="ctr" anchorCtr="0" forceAA="0" compatLnSpc="1">
              <a:prstTxWarp prst="textNoShape">
                <a:avLst/>
              </a:prstTxWarp>
              <a:noAutofit/>
            </a:bodyPr>
            <a:lstStyle/>
            <a:p>
              <a:pPr algn="ctr">
                <a:lnSpc>
                  <a:spcPct val="100000"/>
                </a:lnSpc>
                <a:spcAft>
                  <a:spcPts val="0"/>
                </a:spcAft>
              </a:pPr>
              <a:r>
                <a:rPr lang="da-DK" sz="1600" u="sng" dirty="0" smtClean="0">
                  <a:solidFill>
                    <a:srgbClr val="624800"/>
                  </a:solidFill>
                  <a:latin typeface="Calibri"/>
                  <a:ea typeface="Calibri"/>
                  <a:cs typeface="Times New Roman"/>
                </a:rPr>
                <a:t>Faglige temaer</a:t>
              </a:r>
              <a:endParaRPr lang="da-DK" sz="2400" u="sng" dirty="0">
                <a:solidFill>
                  <a:srgbClr val="624800"/>
                </a:solidFill>
                <a:effectLst/>
                <a:latin typeface="Calibri"/>
                <a:ea typeface="Calibri"/>
                <a:cs typeface="Times New Roman"/>
              </a:endParaRPr>
            </a:p>
          </p:txBody>
        </p:sp>
      </p:grpSp>
      <p:grpSp>
        <p:nvGrpSpPr>
          <p:cNvPr id="43" name="Gruppe 42"/>
          <p:cNvGrpSpPr>
            <a:grpSpLocks noChangeAspect="1"/>
          </p:cNvGrpSpPr>
          <p:nvPr/>
        </p:nvGrpSpPr>
        <p:grpSpPr>
          <a:xfrm>
            <a:off x="1926367" y="2447926"/>
            <a:ext cx="6884420" cy="3492179"/>
            <a:chOff x="0" y="0"/>
            <a:chExt cx="4605705" cy="2740074"/>
          </a:xfrm>
        </p:grpSpPr>
        <p:grpSp>
          <p:nvGrpSpPr>
            <p:cNvPr id="44" name="Gruppe 43"/>
            <p:cNvGrpSpPr/>
            <p:nvPr/>
          </p:nvGrpSpPr>
          <p:grpSpPr>
            <a:xfrm>
              <a:off x="0" y="452804"/>
              <a:ext cx="4601845" cy="2287270"/>
              <a:chOff x="2653" y="448635"/>
              <a:chExt cx="4602480" cy="2287929"/>
            </a:xfrm>
          </p:grpSpPr>
          <p:grpSp>
            <p:nvGrpSpPr>
              <p:cNvPr id="53" name="Gruppe 52"/>
              <p:cNvGrpSpPr/>
              <p:nvPr/>
            </p:nvGrpSpPr>
            <p:grpSpPr>
              <a:xfrm>
                <a:off x="2653" y="2103833"/>
                <a:ext cx="4602480" cy="632731"/>
                <a:chOff x="74992" y="0"/>
                <a:chExt cx="3521226" cy="544781"/>
              </a:xfrm>
            </p:grpSpPr>
            <p:sp>
              <p:nvSpPr>
                <p:cNvPr id="86" name="Rektangel 85"/>
                <p:cNvSpPr/>
                <p:nvPr/>
              </p:nvSpPr>
              <p:spPr>
                <a:xfrm>
                  <a:off x="74992" y="0"/>
                  <a:ext cx="1180031" cy="359182"/>
                </a:xfrm>
                <a:prstGeom prst="rect">
                  <a:avLst/>
                </a:prstGeom>
                <a:solidFill>
                  <a:sysClr val="window" lastClr="FFFFFF">
                    <a:lumMod val="85000"/>
                  </a:sysClr>
                </a:solidFill>
                <a:ln w="12700" cap="flat">
                  <a:solidFill>
                    <a:sysClr val="windowText" lastClr="000000"/>
                  </a:solidFill>
                  <a:miter lim="400000"/>
                </a:ln>
                <a:effectLst/>
              </p:spPr>
              <p:txBody>
                <a:bodyPr rot="0" spcFirstLastPara="1" vert="horz" wrap="square" lIns="0" tIns="0" rIns="0" bIns="0" numCol="1" spcCol="38100" rtlCol="0" fromWordArt="0" anchor="ctr" anchorCtr="0" forceAA="0" compatLnSpc="1">
                  <a:prstTxWarp prst="textNoShape">
                    <a:avLst/>
                  </a:prstTxWarp>
                  <a:noAutofit/>
                </a:bodyPr>
                <a:lstStyle/>
                <a:p>
                  <a:pPr algn="ctr">
                    <a:lnSpc>
                      <a:spcPct val="100000"/>
                    </a:lnSpc>
                    <a:spcAft>
                      <a:spcPts val="0"/>
                    </a:spcAft>
                  </a:pPr>
                  <a:r>
                    <a:rPr lang="da-DK" sz="1600" dirty="0" smtClean="0">
                      <a:effectLst/>
                      <a:latin typeface="Calibri"/>
                      <a:ea typeface="Calibri"/>
                      <a:cs typeface="Times New Roman"/>
                    </a:rPr>
                    <a:t>Basis</a:t>
                  </a:r>
                  <a:endParaRPr lang="da-DK" sz="2400" dirty="0">
                    <a:effectLst/>
                    <a:latin typeface="Calibri"/>
                    <a:ea typeface="Calibri"/>
                    <a:cs typeface="Times New Roman"/>
                  </a:endParaRPr>
                </a:p>
              </p:txBody>
            </p:sp>
            <p:sp>
              <p:nvSpPr>
                <p:cNvPr id="87" name="Rektangel 86"/>
                <p:cNvSpPr/>
                <p:nvPr/>
              </p:nvSpPr>
              <p:spPr>
                <a:xfrm>
                  <a:off x="74992" y="361327"/>
                  <a:ext cx="3520934" cy="183454"/>
                </a:xfrm>
                <a:prstGeom prst="rect">
                  <a:avLst/>
                </a:prstGeom>
                <a:solidFill>
                  <a:srgbClr val="EEECE1">
                    <a:lumMod val="75000"/>
                  </a:srgbClr>
                </a:solidFill>
                <a:ln w="12700" cap="flat">
                  <a:solidFill>
                    <a:sysClr val="windowText" lastClr="000000"/>
                  </a:solidFill>
                  <a:miter lim="400000"/>
                </a:ln>
                <a:effectLst/>
              </p:spPr>
              <p:txBody>
                <a:bodyPr rot="0" spcFirstLastPara="1" vert="horz" wrap="square" lIns="0" tIns="0" rIns="0" bIns="0" numCol="1" spcCol="38100" rtlCol="0" fromWordArt="0" anchor="ctr" anchorCtr="0" forceAA="0" compatLnSpc="1">
                  <a:prstTxWarp prst="textNoShape">
                    <a:avLst/>
                  </a:prstTxWarp>
                  <a:noAutofit/>
                </a:bodyPr>
                <a:lstStyle/>
                <a:p>
                  <a:pPr algn="ctr">
                    <a:lnSpc>
                      <a:spcPct val="115000"/>
                    </a:lnSpc>
                    <a:spcAft>
                      <a:spcPts val="0"/>
                    </a:spcAft>
                  </a:pPr>
                  <a:r>
                    <a:rPr lang="da-DK" sz="1600" dirty="0">
                      <a:effectLst/>
                      <a:latin typeface="Calibri"/>
                      <a:ea typeface="Calibri"/>
                      <a:cs typeface="Times New Roman"/>
                    </a:rPr>
                    <a:t>Afsøgningsforløb </a:t>
                  </a:r>
                  <a:endParaRPr lang="da-DK" sz="2400" dirty="0">
                    <a:effectLst/>
                    <a:latin typeface="Calibri"/>
                    <a:ea typeface="Calibri"/>
                    <a:cs typeface="Times New Roman"/>
                  </a:endParaRPr>
                </a:p>
              </p:txBody>
            </p:sp>
            <p:sp>
              <p:nvSpPr>
                <p:cNvPr id="88" name="Rektangel 87"/>
                <p:cNvSpPr/>
                <p:nvPr/>
              </p:nvSpPr>
              <p:spPr>
                <a:xfrm>
                  <a:off x="1248180" y="1"/>
                  <a:ext cx="2348038" cy="359181"/>
                </a:xfrm>
                <a:prstGeom prst="rect">
                  <a:avLst/>
                </a:prstGeom>
                <a:solidFill>
                  <a:sysClr val="window" lastClr="FFFFFF">
                    <a:lumMod val="85000"/>
                  </a:sysClr>
                </a:solidFill>
                <a:ln w="12700" cap="flat">
                  <a:solidFill>
                    <a:sysClr val="windowText" lastClr="000000"/>
                  </a:solidFill>
                  <a:miter lim="400000"/>
                </a:ln>
                <a:effectLst/>
              </p:spPr>
              <p:txBody>
                <a:bodyPr rot="0" spcFirstLastPara="1" vert="horz" wrap="square" lIns="0" tIns="0" rIns="0" bIns="0" numCol="1" spcCol="38100" rtlCol="0" fromWordArt="0" anchor="ctr" anchorCtr="0" forceAA="0" compatLnSpc="1">
                  <a:prstTxWarp prst="textNoShape">
                    <a:avLst/>
                  </a:prstTxWarp>
                  <a:noAutofit/>
                </a:bodyPr>
                <a:lstStyle/>
                <a:p>
                  <a:pPr algn="ctr">
                    <a:lnSpc>
                      <a:spcPct val="100000"/>
                    </a:lnSpc>
                    <a:spcAft>
                      <a:spcPts val="0"/>
                    </a:spcAft>
                  </a:pPr>
                  <a:r>
                    <a:rPr lang="da-DK" sz="1600" dirty="0" smtClean="0">
                      <a:effectLst/>
                      <a:latin typeface="Calibri"/>
                      <a:ea typeface="Calibri"/>
                      <a:cs typeface="Times New Roman"/>
                    </a:rPr>
                    <a:t>Basis</a:t>
                  </a:r>
                  <a:endParaRPr lang="da-DK" sz="2400" dirty="0">
                    <a:effectLst/>
                    <a:latin typeface="Calibri"/>
                    <a:ea typeface="Calibri"/>
                    <a:cs typeface="Times New Roman"/>
                  </a:endParaRPr>
                </a:p>
              </p:txBody>
            </p:sp>
          </p:grpSp>
          <p:sp>
            <p:nvSpPr>
              <p:cNvPr id="85" name="Rektangel 84"/>
              <p:cNvSpPr/>
              <p:nvPr/>
            </p:nvSpPr>
            <p:spPr>
              <a:xfrm>
                <a:off x="3076595" y="448635"/>
                <a:ext cx="1524077" cy="600580"/>
              </a:xfrm>
              <a:prstGeom prst="rect">
                <a:avLst/>
              </a:prstGeom>
              <a:noFill/>
              <a:ln w="12700" cap="flat">
                <a:noFill/>
                <a:miter lim="400000"/>
              </a:ln>
              <a:effectLst/>
            </p:spPr>
            <p:txBody>
              <a:bodyPr rot="0" spcFirstLastPara="1" vert="horz" wrap="square" lIns="0" tIns="0" rIns="0" bIns="0" numCol="1" spcCol="38100" rtlCol="0" fromWordArt="0" anchor="ctr" anchorCtr="0" forceAA="0" compatLnSpc="1">
                <a:prstTxWarp prst="textNoShape">
                  <a:avLst/>
                </a:prstTxWarp>
                <a:noAutofit/>
              </a:bodyPr>
              <a:lstStyle/>
              <a:p>
                <a:pPr algn="ctr">
                  <a:lnSpc>
                    <a:spcPct val="115000"/>
                  </a:lnSpc>
                  <a:spcAft>
                    <a:spcPts val="1000"/>
                  </a:spcAft>
                </a:pPr>
                <a:r>
                  <a:rPr lang="da-DK" sz="1600" b="1" dirty="0">
                    <a:solidFill>
                      <a:srgbClr val="624800"/>
                    </a:solidFill>
                    <a:effectLst/>
                    <a:latin typeface="Calibri"/>
                    <a:ea typeface="Calibri"/>
                    <a:cs typeface="Times New Roman"/>
                  </a:rPr>
                  <a:t>Erhvervs-</a:t>
                </a:r>
                <a:br>
                  <a:rPr lang="da-DK" sz="1600" b="1" dirty="0">
                    <a:solidFill>
                      <a:srgbClr val="624800"/>
                    </a:solidFill>
                    <a:effectLst/>
                    <a:latin typeface="Calibri"/>
                    <a:ea typeface="Calibri"/>
                    <a:cs typeface="Times New Roman"/>
                  </a:rPr>
                </a:br>
                <a:r>
                  <a:rPr lang="da-DK" sz="1600" b="1" dirty="0">
                    <a:solidFill>
                      <a:srgbClr val="624800"/>
                    </a:solidFill>
                    <a:effectLst/>
                    <a:latin typeface="Calibri"/>
                    <a:ea typeface="Calibri"/>
                    <a:cs typeface="Times New Roman"/>
                  </a:rPr>
                  <a:t>grunduddannelse</a:t>
                </a:r>
                <a:r>
                  <a:rPr lang="da-DK" sz="1800" b="1" dirty="0">
                    <a:solidFill>
                      <a:srgbClr val="624800"/>
                    </a:solidFill>
                    <a:effectLst/>
                    <a:latin typeface="Calibri"/>
                    <a:ea typeface="Calibri"/>
                    <a:cs typeface="Times New Roman"/>
                  </a:rPr>
                  <a:t/>
                </a:r>
                <a:br>
                  <a:rPr lang="da-DK" sz="1800" b="1" dirty="0">
                    <a:solidFill>
                      <a:srgbClr val="624800"/>
                    </a:solidFill>
                    <a:effectLst/>
                    <a:latin typeface="Calibri"/>
                    <a:ea typeface="Calibri"/>
                    <a:cs typeface="Times New Roman"/>
                  </a:rPr>
                </a:br>
                <a:r>
                  <a:rPr lang="da-DK" sz="1200" dirty="0">
                    <a:solidFill>
                      <a:srgbClr val="624800"/>
                    </a:solidFill>
                    <a:effectLst/>
                    <a:latin typeface="Calibri"/>
                    <a:ea typeface="Calibri"/>
                    <a:cs typeface="Times New Roman"/>
                  </a:rPr>
                  <a:t>2/3 praktik - 1/3 skole</a:t>
                </a:r>
                <a:endParaRPr lang="da-DK" sz="2400" dirty="0">
                  <a:solidFill>
                    <a:srgbClr val="624800"/>
                  </a:solidFill>
                  <a:effectLst/>
                  <a:latin typeface="Calibri"/>
                  <a:ea typeface="Calibri"/>
                  <a:cs typeface="Times New Roman"/>
                </a:endParaRPr>
              </a:p>
            </p:txBody>
          </p:sp>
          <p:sp>
            <p:nvSpPr>
              <p:cNvPr id="83" name="Rektangel 82"/>
              <p:cNvSpPr/>
              <p:nvPr/>
            </p:nvSpPr>
            <p:spPr>
              <a:xfrm>
                <a:off x="1545498" y="448636"/>
                <a:ext cx="1524635" cy="600511"/>
              </a:xfrm>
              <a:prstGeom prst="rect">
                <a:avLst/>
              </a:prstGeom>
              <a:noFill/>
              <a:ln w="12700" cap="flat">
                <a:noFill/>
                <a:miter lim="400000"/>
              </a:ln>
              <a:effectLst/>
            </p:spPr>
            <p:txBody>
              <a:bodyPr rot="0" spcFirstLastPara="1" vert="horz" wrap="square" lIns="0" tIns="0" rIns="0" bIns="0" numCol="1" spcCol="38100" rtlCol="0" fromWordArt="0" anchor="ctr" anchorCtr="0" forceAA="0" compatLnSpc="1">
                <a:prstTxWarp prst="textNoShape">
                  <a:avLst/>
                </a:prstTxWarp>
                <a:noAutofit/>
              </a:bodyPr>
              <a:lstStyle/>
              <a:p>
                <a:pPr algn="ctr">
                  <a:lnSpc>
                    <a:spcPct val="115000"/>
                  </a:lnSpc>
                  <a:spcAft>
                    <a:spcPts val="1000"/>
                  </a:spcAft>
                </a:pPr>
                <a:r>
                  <a:rPr lang="da-DK" sz="1600" b="1" dirty="0">
                    <a:solidFill>
                      <a:srgbClr val="7A907B"/>
                    </a:solidFill>
                    <a:effectLst/>
                    <a:latin typeface="Calibri"/>
                    <a:ea typeface="Calibri"/>
                    <a:cs typeface="Times New Roman"/>
                  </a:rPr>
                  <a:t>Produktions-</a:t>
                </a:r>
                <a:br>
                  <a:rPr lang="da-DK" sz="1600" b="1" dirty="0">
                    <a:solidFill>
                      <a:srgbClr val="7A907B"/>
                    </a:solidFill>
                    <a:effectLst/>
                    <a:latin typeface="Calibri"/>
                    <a:ea typeface="Calibri"/>
                    <a:cs typeface="Times New Roman"/>
                  </a:rPr>
                </a:br>
                <a:r>
                  <a:rPr lang="da-DK" sz="1600" b="1" dirty="0">
                    <a:solidFill>
                      <a:srgbClr val="7A907B"/>
                    </a:solidFill>
                    <a:effectLst/>
                    <a:latin typeface="Calibri"/>
                    <a:ea typeface="Calibri"/>
                    <a:cs typeface="Times New Roman"/>
                  </a:rPr>
                  <a:t>grunduddannelse</a:t>
                </a:r>
                <a:r>
                  <a:rPr lang="da-DK" sz="1800" b="1" dirty="0">
                    <a:solidFill>
                      <a:srgbClr val="7A907B"/>
                    </a:solidFill>
                    <a:effectLst/>
                    <a:latin typeface="Calibri"/>
                    <a:ea typeface="Calibri"/>
                    <a:cs typeface="Times New Roman"/>
                  </a:rPr>
                  <a:t/>
                </a:r>
                <a:br>
                  <a:rPr lang="da-DK" sz="1800" b="1" dirty="0">
                    <a:solidFill>
                      <a:srgbClr val="7A907B"/>
                    </a:solidFill>
                    <a:effectLst/>
                    <a:latin typeface="Calibri"/>
                    <a:ea typeface="Calibri"/>
                    <a:cs typeface="Times New Roman"/>
                  </a:rPr>
                </a:br>
                <a:r>
                  <a:rPr lang="da-DK" sz="1200" dirty="0">
                    <a:solidFill>
                      <a:srgbClr val="7A907B"/>
                    </a:solidFill>
                    <a:effectLst/>
                    <a:latin typeface="Calibri"/>
                    <a:ea typeface="Calibri"/>
                    <a:cs typeface="Times New Roman"/>
                  </a:rPr>
                  <a:t>2/3 produktion - 1/3 teori</a:t>
                </a:r>
                <a:endParaRPr lang="da-DK" sz="2400" dirty="0">
                  <a:solidFill>
                    <a:srgbClr val="7A907B"/>
                  </a:solidFill>
                  <a:effectLst/>
                  <a:latin typeface="Calibri"/>
                  <a:ea typeface="Calibri"/>
                  <a:cs typeface="Times New Roman"/>
                </a:endParaRPr>
              </a:p>
            </p:txBody>
          </p:sp>
          <p:sp>
            <p:nvSpPr>
              <p:cNvPr id="81" name="Rektangel 80"/>
              <p:cNvSpPr/>
              <p:nvPr/>
            </p:nvSpPr>
            <p:spPr>
              <a:xfrm>
                <a:off x="11067" y="448635"/>
                <a:ext cx="1524635" cy="600501"/>
              </a:xfrm>
              <a:prstGeom prst="rect">
                <a:avLst/>
              </a:prstGeom>
              <a:noFill/>
              <a:ln w="12700" cap="flat">
                <a:noFill/>
                <a:miter lim="400000"/>
              </a:ln>
              <a:effectLst/>
            </p:spPr>
            <p:txBody>
              <a:bodyPr rot="0" spcFirstLastPara="1" vert="horz" wrap="square" lIns="0" tIns="0" rIns="0" bIns="0" numCol="1" spcCol="38100" rtlCol="0" fromWordArt="0" anchor="ctr" anchorCtr="0" forceAA="0" compatLnSpc="1">
                <a:prstTxWarp prst="textNoShape">
                  <a:avLst/>
                </a:prstTxWarp>
                <a:noAutofit/>
              </a:bodyPr>
              <a:lstStyle/>
              <a:p>
                <a:pPr algn="ctr">
                  <a:lnSpc>
                    <a:spcPct val="115000"/>
                  </a:lnSpc>
                  <a:spcAft>
                    <a:spcPts val="1000"/>
                  </a:spcAft>
                </a:pPr>
                <a:r>
                  <a:rPr lang="da-DK" sz="1600" b="1" dirty="0">
                    <a:solidFill>
                      <a:schemeClr val="bg2">
                        <a:lumMod val="75000"/>
                      </a:schemeClr>
                    </a:solidFill>
                    <a:effectLst/>
                    <a:latin typeface="Calibri"/>
                    <a:ea typeface="Calibri"/>
                    <a:cs typeface="Times New Roman"/>
                  </a:rPr>
                  <a:t>Almen</a:t>
                </a:r>
                <a:br>
                  <a:rPr lang="da-DK" sz="1600" b="1" dirty="0">
                    <a:solidFill>
                      <a:schemeClr val="bg2">
                        <a:lumMod val="75000"/>
                      </a:schemeClr>
                    </a:solidFill>
                    <a:effectLst/>
                    <a:latin typeface="Calibri"/>
                    <a:ea typeface="Calibri"/>
                    <a:cs typeface="Times New Roman"/>
                  </a:rPr>
                </a:br>
                <a:r>
                  <a:rPr lang="da-DK" sz="1600" b="1" dirty="0">
                    <a:solidFill>
                      <a:schemeClr val="bg2">
                        <a:lumMod val="75000"/>
                      </a:schemeClr>
                    </a:solidFill>
                    <a:effectLst/>
                    <a:latin typeface="Calibri"/>
                    <a:ea typeface="Calibri"/>
                    <a:cs typeface="Times New Roman"/>
                  </a:rPr>
                  <a:t>grunduddannelse</a:t>
                </a:r>
                <a:r>
                  <a:rPr lang="da-DK" sz="1800" b="1" dirty="0">
                    <a:solidFill>
                      <a:schemeClr val="bg2">
                        <a:lumMod val="75000"/>
                      </a:schemeClr>
                    </a:solidFill>
                    <a:effectLst/>
                    <a:latin typeface="Calibri"/>
                    <a:ea typeface="Calibri"/>
                    <a:cs typeface="Times New Roman"/>
                  </a:rPr>
                  <a:t/>
                </a:r>
                <a:br>
                  <a:rPr lang="da-DK" sz="1800" b="1" dirty="0">
                    <a:solidFill>
                      <a:schemeClr val="bg2">
                        <a:lumMod val="75000"/>
                      </a:schemeClr>
                    </a:solidFill>
                    <a:effectLst/>
                    <a:latin typeface="Calibri"/>
                    <a:ea typeface="Calibri"/>
                    <a:cs typeface="Times New Roman"/>
                  </a:rPr>
                </a:br>
                <a:r>
                  <a:rPr lang="da-DK" sz="1200" dirty="0">
                    <a:solidFill>
                      <a:schemeClr val="bg2">
                        <a:lumMod val="75000"/>
                      </a:schemeClr>
                    </a:solidFill>
                    <a:effectLst/>
                    <a:latin typeface="Calibri"/>
                    <a:ea typeface="Calibri"/>
                    <a:cs typeface="Times New Roman"/>
                  </a:rPr>
                  <a:t>2/3 teori - 1/3 praksis</a:t>
                </a:r>
                <a:endParaRPr lang="da-DK" sz="2400" dirty="0">
                  <a:solidFill>
                    <a:schemeClr val="bg2">
                      <a:lumMod val="75000"/>
                    </a:schemeClr>
                  </a:solidFill>
                  <a:effectLst/>
                  <a:latin typeface="Calibri"/>
                  <a:ea typeface="Calibri"/>
                  <a:cs typeface="Times New Roman"/>
                </a:endParaRPr>
              </a:p>
            </p:txBody>
          </p:sp>
        </p:grpSp>
        <p:grpSp>
          <p:nvGrpSpPr>
            <p:cNvPr id="45" name="Gruppe 44"/>
            <p:cNvGrpSpPr/>
            <p:nvPr/>
          </p:nvGrpSpPr>
          <p:grpSpPr>
            <a:xfrm>
              <a:off x="0" y="0"/>
              <a:ext cx="4605705" cy="2523783"/>
              <a:chOff x="0" y="0"/>
              <a:chExt cx="4605705" cy="2523783"/>
            </a:xfrm>
          </p:grpSpPr>
          <p:sp>
            <p:nvSpPr>
              <p:cNvPr id="46" name="Kombinationstegning 45"/>
              <p:cNvSpPr/>
              <p:nvPr/>
            </p:nvSpPr>
            <p:spPr>
              <a:xfrm>
                <a:off x="0" y="0"/>
                <a:ext cx="4602653" cy="848995"/>
              </a:xfrm>
              <a:custGeom>
                <a:avLst/>
                <a:gdLst>
                  <a:gd name="connsiteX0" fmla="*/ 0 w 259532"/>
                  <a:gd name="connsiteY0" fmla="*/ 39232 h 60356"/>
                  <a:gd name="connsiteX1" fmla="*/ 15089 w 259532"/>
                  <a:gd name="connsiteY1" fmla="*/ 36214 h 60356"/>
                  <a:gd name="connsiteX2" fmla="*/ 33196 w 259532"/>
                  <a:gd name="connsiteY2" fmla="*/ 21125 h 60356"/>
                  <a:gd name="connsiteX3" fmla="*/ 42249 w 259532"/>
                  <a:gd name="connsiteY3" fmla="*/ 18107 h 60356"/>
                  <a:gd name="connsiteX4" fmla="*/ 57338 w 259532"/>
                  <a:gd name="connsiteY4" fmla="*/ 12071 h 60356"/>
                  <a:gd name="connsiteX5" fmla="*/ 75445 w 259532"/>
                  <a:gd name="connsiteY5" fmla="*/ 0 h 60356"/>
                  <a:gd name="connsiteX6" fmla="*/ 81481 w 259532"/>
                  <a:gd name="connsiteY6" fmla="*/ 9053 h 60356"/>
                  <a:gd name="connsiteX7" fmla="*/ 84499 w 259532"/>
                  <a:gd name="connsiteY7" fmla="*/ 45267 h 60356"/>
                  <a:gd name="connsiteX8" fmla="*/ 93552 w 259532"/>
                  <a:gd name="connsiteY8" fmla="*/ 42249 h 60356"/>
                  <a:gd name="connsiteX9" fmla="*/ 111659 w 259532"/>
                  <a:gd name="connsiteY9" fmla="*/ 33196 h 60356"/>
                  <a:gd name="connsiteX10" fmla="*/ 120713 w 259532"/>
                  <a:gd name="connsiteY10" fmla="*/ 24142 h 60356"/>
                  <a:gd name="connsiteX11" fmla="*/ 129766 w 259532"/>
                  <a:gd name="connsiteY11" fmla="*/ 21125 h 60356"/>
                  <a:gd name="connsiteX12" fmla="*/ 135802 w 259532"/>
                  <a:gd name="connsiteY12" fmla="*/ 12071 h 60356"/>
                  <a:gd name="connsiteX13" fmla="*/ 153909 w 259532"/>
                  <a:gd name="connsiteY13" fmla="*/ 3018 h 60356"/>
                  <a:gd name="connsiteX14" fmla="*/ 165980 w 259532"/>
                  <a:gd name="connsiteY14" fmla="*/ 24142 h 60356"/>
                  <a:gd name="connsiteX15" fmla="*/ 172016 w 259532"/>
                  <a:gd name="connsiteY15" fmla="*/ 48285 h 60356"/>
                  <a:gd name="connsiteX16" fmla="*/ 175033 w 259532"/>
                  <a:gd name="connsiteY16" fmla="*/ 57338 h 60356"/>
                  <a:gd name="connsiteX17" fmla="*/ 184087 w 259532"/>
                  <a:gd name="connsiteY17" fmla="*/ 60356 h 60356"/>
                  <a:gd name="connsiteX18" fmla="*/ 205212 w 259532"/>
                  <a:gd name="connsiteY18" fmla="*/ 42249 h 60356"/>
                  <a:gd name="connsiteX19" fmla="*/ 214265 w 259532"/>
                  <a:gd name="connsiteY19" fmla="*/ 30178 h 60356"/>
                  <a:gd name="connsiteX20" fmla="*/ 241425 w 259532"/>
                  <a:gd name="connsiteY20" fmla="*/ 15089 h 60356"/>
                  <a:gd name="connsiteX21" fmla="*/ 247461 w 259532"/>
                  <a:gd name="connsiteY21" fmla="*/ 24142 h 60356"/>
                  <a:gd name="connsiteX22" fmla="*/ 253497 w 259532"/>
                  <a:gd name="connsiteY22" fmla="*/ 45267 h 60356"/>
                  <a:gd name="connsiteX23" fmla="*/ 259532 w 259532"/>
                  <a:gd name="connsiteY23" fmla="*/ 60356 h 60356"/>
                  <a:gd name="connsiteX0" fmla="*/ 0 w 259532"/>
                  <a:gd name="connsiteY0" fmla="*/ 39232 h 60356"/>
                  <a:gd name="connsiteX1" fmla="*/ 15089 w 259532"/>
                  <a:gd name="connsiteY1" fmla="*/ 36214 h 60356"/>
                  <a:gd name="connsiteX2" fmla="*/ 33196 w 259532"/>
                  <a:gd name="connsiteY2" fmla="*/ 21125 h 60356"/>
                  <a:gd name="connsiteX3" fmla="*/ 42249 w 259532"/>
                  <a:gd name="connsiteY3" fmla="*/ 18107 h 60356"/>
                  <a:gd name="connsiteX4" fmla="*/ 57338 w 259532"/>
                  <a:gd name="connsiteY4" fmla="*/ 12071 h 60356"/>
                  <a:gd name="connsiteX5" fmla="*/ 75445 w 259532"/>
                  <a:gd name="connsiteY5" fmla="*/ 0 h 60356"/>
                  <a:gd name="connsiteX6" fmla="*/ 81481 w 259532"/>
                  <a:gd name="connsiteY6" fmla="*/ 9053 h 60356"/>
                  <a:gd name="connsiteX7" fmla="*/ 84499 w 259532"/>
                  <a:gd name="connsiteY7" fmla="*/ 45267 h 60356"/>
                  <a:gd name="connsiteX8" fmla="*/ 93552 w 259532"/>
                  <a:gd name="connsiteY8" fmla="*/ 42249 h 60356"/>
                  <a:gd name="connsiteX9" fmla="*/ 120713 w 259532"/>
                  <a:gd name="connsiteY9" fmla="*/ 24142 h 60356"/>
                  <a:gd name="connsiteX10" fmla="*/ 129766 w 259532"/>
                  <a:gd name="connsiteY10" fmla="*/ 21125 h 60356"/>
                  <a:gd name="connsiteX11" fmla="*/ 135802 w 259532"/>
                  <a:gd name="connsiteY11" fmla="*/ 12071 h 60356"/>
                  <a:gd name="connsiteX12" fmla="*/ 153909 w 259532"/>
                  <a:gd name="connsiteY12" fmla="*/ 3018 h 60356"/>
                  <a:gd name="connsiteX13" fmla="*/ 165980 w 259532"/>
                  <a:gd name="connsiteY13" fmla="*/ 24142 h 60356"/>
                  <a:gd name="connsiteX14" fmla="*/ 172016 w 259532"/>
                  <a:gd name="connsiteY14" fmla="*/ 48285 h 60356"/>
                  <a:gd name="connsiteX15" fmla="*/ 175033 w 259532"/>
                  <a:gd name="connsiteY15" fmla="*/ 57338 h 60356"/>
                  <a:gd name="connsiteX16" fmla="*/ 184087 w 259532"/>
                  <a:gd name="connsiteY16" fmla="*/ 60356 h 60356"/>
                  <a:gd name="connsiteX17" fmla="*/ 205212 w 259532"/>
                  <a:gd name="connsiteY17" fmla="*/ 42249 h 60356"/>
                  <a:gd name="connsiteX18" fmla="*/ 214265 w 259532"/>
                  <a:gd name="connsiteY18" fmla="*/ 30178 h 60356"/>
                  <a:gd name="connsiteX19" fmla="*/ 241425 w 259532"/>
                  <a:gd name="connsiteY19" fmla="*/ 15089 h 60356"/>
                  <a:gd name="connsiteX20" fmla="*/ 247461 w 259532"/>
                  <a:gd name="connsiteY20" fmla="*/ 24142 h 60356"/>
                  <a:gd name="connsiteX21" fmla="*/ 253497 w 259532"/>
                  <a:gd name="connsiteY21" fmla="*/ 45267 h 60356"/>
                  <a:gd name="connsiteX22" fmla="*/ 259532 w 259532"/>
                  <a:gd name="connsiteY22" fmla="*/ 60356 h 60356"/>
                  <a:gd name="connsiteX0" fmla="*/ 0 w 258908"/>
                  <a:gd name="connsiteY0" fmla="*/ 64929 h 64929"/>
                  <a:gd name="connsiteX1" fmla="*/ 14465 w 258908"/>
                  <a:gd name="connsiteY1" fmla="*/ 36214 h 64929"/>
                  <a:gd name="connsiteX2" fmla="*/ 32572 w 258908"/>
                  <a:gd name="connsiteY2" fmla="*/ 21125 h 64929"/>
                  <a:gd name="connsiteX3" fmla="*/ 41625 w 258908"/>
                  <a:gd name="connsiteY3" fmla="*/ 18107 h 64929"/>
                  <a:gd name="connsiteX4" fmla="*/ 56714 w 258908"/>
                  <a:gd name="connsiteY4" fmla="*/ 12071 h 64929"/>
                  <a:gd name="connsiteX5" fmla="*/ 74821 w 258908"/>
                  <a:gd name="connsiteY5" fmla="*/ 0 h 64929"/>
                  <a:gd name="connsiteX6" fmla="*/ 80857 w 258908"/>
                  <a:gd name="connsiteY6" fmla="*/ 9053 h 64929"/>
                  <a:gd name="connsiteX7" fmla="*/ 83875 w 258908"/>
                  <a:gd name="connsiteY7" fmla="*/ 45267 h 64929"/>
                  <a:gd name="connsiteX8" fmla="*/ 92928 w 258908"/>
                  <a:gd name="connsiteY8" fmla="*/ 42249 h 64929"/>
                  <a:gd name="connsiteX9" fmla="*/ 120089 w 258908"/>
                  <a:gd name="connsiteY9" fmla="*/ 24142 h 64929"/>
                  <a:gd name="connsiteX10" fmla="*/ 129142 w 258908"/>
                  <a:gd name="connsiteY10" fmla="*/ 21125 h 64929"/>
                  <a:gd name="connsiteX11" fmla="*/ 135178 w 258908"/>
                  <a:gd name="connsiteY11" fmla="*/ 12071 h 64929"/>
                  <a:gd name="connsiteX12" fmla="*/ 153285 w 258908"/>
                  <a:gd name="connsiteY12" fmla="*/ 3018 h 64929"/>
                  <a:gd name="connsiteX13" fmla="*/ 165356 w 258908"/>
                  <a:gd name="connsiteY13" fmla="*/ 24142 h 64929"/>
                  <a:gd name="connsiteX14" fmla="*/ 171392 w 258908"/>
                  <a:gd name="connsiteY14" fmla="*/ 48285 h 64929"/>
                  <a:gd name="connsiteX15" fmla="*/ 174409 w 258908"/>
                  <a:gd name="connsiteY15" fmla="*/ 57338 h 64929"/>
                  <a:gd name="connsiteX16" fmla="*/ 183463 w 258908"/>
                  <a:gd name="connsiteY16" fmla="*/ 60356 h 64929"/>
                  <a:gd name="connsiteX17" fmla="*/ 204588 w 258908"/>
                  <a:gd name="connsiteY17" fmla="*/ 42249 h 64929"/>
                  <a:gd name="connsiteX18" fmla="*/ 213641 w 258908"/>
                  <a:gd name="connsiteY18" fmla="*/ 30178 h 64929"/>
                  <a:gd name="connsiteX19" fmla="*/ 240801 w 258908"/>
                  <a:gd name="connsiteY19" fmla="*/ 15089 h 64929"/>
                  <a:gd name="connsiteX20" fmla="*/ 246837 w 258908"/>
                  <a:gd name="connsiteY20" fmla="*/ 24142 h 64929"/>
                  <a:gd name="connsiteX21" fmla="*/ 252873 w 258908"/>
                  <a:gd name="connsiteY21" fmla="*/ 45267 h 64929"/>
                  <a:gd name="connsiteX22" fmla="*/ 258908 w 258908"/>
                  <a:gd name="connsiteY22" fmla="*/ 60356 h 64929"/>
                  <a:gd name="connsiteX0" fmla="*/ 0 w 258908"/>
                  <a:gd name="connsiteY0" fmla="*/ 64929 h 64929"/>
                  <a:gd name="connsiteX1" fmla="*/ 14465 w 258908"/>
                  <a:gd name="connsiteY1" fmla="*/ 36214 h 64929"/>
                  <a:gd name="connsiteX2" fmla="*/ 32572 w 258908"/>
                  <a:gd name="connsiteY2" fmla="*/ 21125 h 64929"/>
                  <a:gd name="connsiteX3" fmla="*/ 41625 w 258908"/>
                  <a:gd name="connsiteY3" fmla="*/ 18107 h 64929"/>
                  <a:gd name="connsiteX4" fmla="*/ 56714 w 258908"/>
                  <a:gd name="connsiteY4" fmla="*/ 12071 h 64929"/>
                  <a:gd name="connsiteX5" fmla="*/ 74821 w 258908"/>
                  <a:gd name="connsiteY5" fmla="*/ 0 h 64929"/>
                  <a:gd name="connsiteX6" fmla="*/ 80857 w 258908"/>
                  <a:gd name="connsiteY6" fmla="*/ 9053 h 64929"/>
                  <a:gd name="connsiteX7" fmla="*/ 83875 w 258908"/>
                  <a:gd name="connsiteY7" fmla="*/ 45267 h 64929"/>
                  <a:gd name="connsiteX8" fmla="*/ 92928 w 258908"/>
                  <a:gd name="connsiteY8" fmla="*/ 42249 h 64929"/>
                  <a:gd name="connsiteX9" fmla="*/ 120089 w 258908"/>
                  <a:gd name="connsiteY9" fmla="*/ 24142 h 64929"/>
                  <a:gd name="connsiteX10" fmla="*/ 129142 w 258908"/>
                  <a:gd name="connsiteY10" fmla="*/ 21125 h 64929"/>
                  <a:gd name="connsiteX11" fmla="*/ 135178 w 258908"/>
                  <a:gd name="connsiteY11" fmla="*/ 12071 h 64929"/>
                  <a:gd name="connsiteX12" fmla="*/ 153285 w 258908"/>
                  <a:gd name="connsiteY12" fmla="*/ 3018 h 64929"/>
                  <a:gd name="connsiteX13" fmla="*/ 165356 w 258908"/>
                  <a:gd name="connsiteY13" fmla="*/ 24142 h 64929"/>
                  <a:gd name="connsiteX14" fmla="*/ 171392 w 258908"/>
                  <a:gd name="connsiteY14" fmla="*/ 48285 h 64929"/>
                  <a:gd name="connsiteX15" fmla="*/ 174409 w 258908"/>
                  <a:gd name="connsiteY15" fmla="*/ 57338 h 64929"/>
                  <a:gd name="connsiteX16" fmla="*/ 183463 w 258908"/>
                  <a:gd name="connsiteY16" fmla="*/ 60356 h 64929"/>
                  <a:gd name="connsiteX17" fmla="*/ 204588 w 258908"/>
                  <a:gd name="connsiteY17" fmla="*/ 42249 h 64929"/>
                  <a:gd name="connsiteX18" fmla="*/ 213641 w 258908"/>
                  <a:gd name="connsiteY18" fmla="*/ 30178 h 64929"/>
                  <a:gd name="connsiteX19" fmla="*/ 240801 w 258908"/>
                  <a:gd name="connsiteY19" fmla="*/ 15089 h 64929"/>
                  <a:gd name="connsiteX20" fmla="*/ 246837 w 258908"/>
                  <a:gd name="connsiteY20" fmla="*/ 24142 h 64929"/>
                  <a:gd name="connsiteX21" fmla="*/ 252873 w 258908"/>
                  <a:gd name="connsiteY21" fmla="*/ 45267 h 64929"/>
                  <a:gd name="connsiteX22" fmla="*/ 258908 w 258908"/>
                  <a:gd name="connsiteY22" fmla="*/ 60356 h 64929"/>
                  <a:gd name="connsiteX0" fmla="*/ 2760 w 261668"/>
                  <a:gd name="connsiteY0" fmla="*/ 64929 h 64929"/>
                  <a:gd name="connsiteX1" fmla="*/ 2229 w 261668"/>
                  <a:gd name="connsiteY1" fmla="*/ 59275 h 64929"/>
                  <a:gd name="connsiteX2" fmla="*/ 35332 w 261668"/>
                  <a:gd name="connsiteY2" fmla="*/ 21125 h 64929"/>
                  <a:gd name="connsiteX3" fmla="*/ 44385 w 261668"/>
                  <a:gd name="connsiteY3" fmla="*/ 18107 h 64929"/>
                  <a:gd name="connsiteX4" fmla="*/ 59474 w 261668"/>
                  <a:gd name="connsiteY4" fmla="*/ 12071 h 64929"/>
                  <a:gd name="connsiteX5" fmla="*/ 77581 w 261668"/>
                  <a:gd name="connsiteY5" fmla="*/ 0 h 64929"/>
                  <a:gd name="connsiteX6" fmla="*/ 83617 w 261668"/>
                  <a:gd name="connsiteY6" fmla="*/ 9053 h 64929"/>
                  <a:gd name="connsiteX7" fmla="*/ 86635 w 261668"/>
                  <a:gd name="connsiteY7" fmla="*/ 45267 h 64929"/>
                  <a:gd name="connsiteX8" fmla="*/ 95688 w 261668"/>
                  <a:gd name="connsiteY8" fmla="*/ 42249 h 64929"/>
                  <a:gd name="connsiteX9" fmla="*/ 122849 w 261668"/>
                  <a:gd name="connsiteY9" fmla="*/ 24142 h 64929"/>
                  <a:gd name="connsiteX10" fmla="*/ 131902 w 261668"/>
                  <a:gd name="connsiteY10" fmla="*/ 21125 h 64929"/>
                  <a:gd name="connsiteX11" fmla="*/ 137938 w 261668"/>
                  <a:gd name="connsiteY11" fmla="*/ 12071 h 64929"/>
                  <a:gd name="connsiteX12" fmla="*/ 156045 w 261668"/>
                  <a:gd name="connsiteY12" fmla="*/ 3018 h 64929"/>
                  <a:gd name="connsiteX13" fmla="*/ 168116 w 261668"/>
                  <a:gd name="connsiteY13" fmla="*/ 24142 h 64929"/>
                  <a:gd name="connsiteX14" fmla="*/ 174152 w 261668"/>
                  <a:gd name="connsiteY14" fmla="*/ 48285 h 64929"/>
                  <a:gd name="connsiteX15" fmla="*/ 177169 w 261668"/>
                  <a:gd name="connsiteY15" fmla="*/ 57338 h 64929"/>
                  <a:gd name="connsiteX16" fmla="*/ 186223 w 261668"/>
                  <a:gd name="connsiteY16" fmla="*/ 60356 h 64929"/>
                  <a:gd name="connsiteX17" fmla="*/ 207348 w 261668"/>
                  <a:gd name="connsiteY17" fmla="*/ 42249 h 64929"/>
                  <a:gd name="connsiteX18" fmla="*/ 216401 w 261668"/>
                  <a:gd name="connsiteY18" fmla="*/ 30178 h 64929"/>
                  <a:gd name="connsiteX19" fmla="*/ 243561 w 261668"/>
                  <a:gd name="connsiteY19" fmla="*/ 15089 h 64929"/>
                  <a:gd name="connsiteX20" fmla="*/ 249597 w 261668"/>
                  <a:gd name="connsiteY20" fmla="*/ 24142 h 64929"/>
                  <a:gd name="connsiteX21" fmla="*/ 255633 w 261668"/>
                  <a:gd name="connsiteY21" fmla="*/ 45267 h 64929"/>
                  <a:gd name="connsiteX22" fmla="*/ 261668 w 261668"/>
                  <a:gd name="connsiteY22" fmla="*/ 60356 h 64929"/>
                  <a:gd name="connsiteX0" fmla="*/ 666 w 259574"/>
                  <a:gd name="connsiteY0" fmla="*/ 64929 h 64929"/>
                  <a:gd name="connsiteX1" fmla="*/ 135 w 259574"/>
                  <a:gd name="connsiteY1" fmla="*/ 59275 h 64929"/>
                  <a:gd name="connsiteX2" fmla="*/ 33238 w 259574"/>
                  <a:gd name="connsiteY2" fmla="*/ 21125 h 64929"/>
                  <a:gd name="connsiteX3" fmla="*/ 42291 w 259574"/>
                  <a:gd name="connsiteY3" fmla="*/ 18107 h 64929"/>
                  <a:gd name="connsiteX4" fmla="*/ 57380 w 259574"/>
                  <a:gd name="connsiteY4" fmla="*/ 12071 h 64929"/>
                  <a:gd name="connsiteX5" fmla="*/ 75487 w 259574"/>
                  <a:gd name="connsiteY5" fmla="*/ 0 h 64929"/>
                  <a:gd name="connsiteX6" fmla="*/ 81523 w 259574"/>
                  <a:gd name="connsiteY6" fmla="*/ 9053 h 64929"/>
                  <a:gd name="connsiteX7" fmla="*/ 84541 w 259574"/>
                  <a:gd name="connsiteY7" fmla="*/ 45267 h 64929"/>
                  <a:gd name="connsiteX8" fmla="*/ 93594 w 259574"/>
                  <a:gd name="connsiteY8" fmla="*/ 42249 h 64929"/>
                  <a:gd name="connsiteX9" fmla="*/ 120755 w 259574"/>
                  <a:gd name="connsiteY9" fmla="*/ 24142 h 64929"/>
                  <a:gd name="connsiteX10" fmla="*/ 129808 w 259574"/>
                  <a:gd name="connsiteY10" fmla="*/ 21125 h 64929"/>
                  <a:gd name="connsiteX11" fmla="*/ 135844 w 259574"/>
                  <a:gd name="connsiteY11" fmla="*/ 12071 h 64929"/>
                  <a:gd name="connsiteX12" fmla="*/ 153951 w 259574"/>
                  <a:gd name="connsiteY12" fmla="*/ 3018 h 64929"/>
                  <a:gd name="connsiteX13" fmla="*/ 166022 w 259574"/>
                  <a:gd name="connsiteY13" fmla="*/ 24142 h 64929"/>
                  <a:gd name="connsiteX14" fmla="*/ 172058 w 259574"/>
                  <a:gd name="connsiteY14" fmla="*/ 48285 h 64929"/>
                  <a:gd name="connsiteX15" fmla="*/ 175075 w 259574"/>
                  <a:gd name="connsiteY15" fmla="*/ 57338 h 64929"/>
                  <a:gd name="connsiteX16" fmla="*/ 184129 w 259574"/>
                  <a:gd name="connsiteY16" fmla="*/ 60356 h 64929"/>
                  <a:gd name="connsiteX17" fmla="*/ 205254 w 259574"/>
                  <a:gd name="connsiteY17" fmla="*/ 42249 h 64929"/>
                  <a:gd name="connsiteX18" fmla="*/ 214307 w 259574"/>
                  <a:gd name="connsiteY18" fmla="*/ 30178 h 64929"/>
                  <a:gd name="connsiteX19" fmla="*/ 241467 w 259574"/>
                  <a:gd name="connsiteY19" fmla="*/ 15089 h 64929"/>
                  <a:gd name="connsiteX20" fmla="*/ 247503 w 259574"/>
                  <a:gd name="connsiteY20" fmla="*/ 24142 h 64929"/>
                  <a:gd name="connsiteX21" fmla="*/ 253539 w 259574"/>
                  <a:gd name="connsiteY21" fmla="*/ 45267 h 64929"/>
                  <a:gd name="connsiteX22" fmla="*/ 259574 w 259574"/>
                  <a:gd name="connsiteY22" fmla="*/ 60356 h 64929"/>
                  <a:gd name="connsiteX0" fmla="*/ 2303 w 261877"/>
                  <a:gd name="connsiteY0" fmla="*/ 64929 h 64929"/>
                  <a:gd name="connsiteX1" fmla="*/ 2438 w 261877"/>
                  <a:gd name="connsiteY1" fmla="*/ 59275 h 64929"/>
                  <a:gd name="connsiteX2" fmla="*/ 35541 w 261877"/>
                  <a:gd name="connsiteY2" fmla="*/ 21125 h 64929"/>
                  <a:gd name="connsiteX3" fmla="*/ 44594 w 261877"/>
                  <a:gd name="connsiteY3" fmla="*/ 18107 h 64929"/>
                  <a:gd name="connsiteX4" fmla="*/ 59683 w 261877"/>
                  <a:gd name="connsiteY4" fmla="*/ 12071 h 64929"/>
                  <a:gd name="connsiteX5" fmla="*/ 77790 w 261877"/>
                  <a:gd name="connsiteY5" fmla="*/ 0 h 64929"/>
                  <a:gd name="connsiteX6" fmla="*/ 83826 w 261877"/>
                  <a:gd name="connsiteY6" fmla="*/ 9053 h 64929"/>
                  <a:gd name="connsiteX7" fmla="*/ 86844 w 261877"/>
                  <a:gd name="connsiteY7" fmla="*/ 45267 h 64929"/>
                  <a:gd name="connsiteX8" fmla="*/ 95897 w 261877"/>
                  <a:gd name="connsiteY8" fmla="*/ 42249 h 64929"/>
                  <a:gd name="connsiteX9" fmla="*/ 123058 w 261877"/>
                  <a:gd name="connsiteY9" fmla="*/ 24142 h 64929"/>
                  <a:gd name="connsiteX10" fmla="*/ 132111 w 261877"/>
                  <a:gd name="connsiteY10" fmla="*/ 21125 h 64929"/>
                  <a:gd name="connsiteX11" fmla="*/ 138147 w 261877"/>
                  <a:gd name="connsiteY11" fmla="*/ 12071 h 64929"/>
                  <a:gd name="connsiteX12" fmla="*/ 156254 w 261877"/>
                  <a:gd name="connsiteY12" fmla="*/ 3018 h 64929"/>
                  <a:gd name="connsiteX13" fmla="*/ 168325 w 261877"/>
                  <a:gd name="connsiteY13" fmla="*/ 24142 h 64929"/>
                  <a:gd name="connsiteX14" fmla="*/ 174361 w 261877"/>
                  <a:gd name="connsiteY14" fmla="*/ 48285 h 64929"/>
                  <a:gd name="connsiteX15" fmla="*/ 177378 w 261877"/>
                  <a:gd name="connsiteY15" fmla="*/ 57338 h 64929"/>
                  <a:gd name="connsiteX16" fmla="*/ 186432 w 261877"/>
                  <a:gd name="connsiteY16" fmla="*/ 60356 h 64929"/>
                  <a:gd name="connsiteX17" fmla="*/ 207557 w 261877"/>
                  <a:gd name="connsiteY17" fmla="*/ 42249 h 64929"/>
                  <a:gd name="connsiteX18" fmla="*/ 216610 w 261877"/>
                  <a:gd name="connsiteY18" fmla="*/ 30178 h 64929"/>
                  <a:gd name="connsiteX19" fmla="*/ 243770 w 261877"/>
                  <a:gd name="connsiteY19" fmla="*/ 15089 h 64929"/>
                  <a:gd name="connsiteX20" fmla="*/ 249806 w 261877"/>
                  <a:gd name="connsiteY20" fmla="*/ 24142 h 64929"/>
                  <a:gd name="connsiteX21" fmla="*/ 255842 w 261877"/>
                  <a:gd name="connsiteY21" fmla="*/ 45267 h 64929"/>
                  <a:gd name="connsiteX22" fmla="*/ 261877 w 261877"/>
                  <a:gd name="connsiteY22" fmla="*/ 60356 h 64929"/>
                  <a:gd name="connsiteX0" fmla="*/ 2303 w 261877"/>
                  <a:gd name="connsiteY0" fmla="*/ 64929 h 64929"/>
                  <a:gd name="connsiteX1" fmla="*/ 2438 w 261877"/>
                  <a:gd name="connsiteY1" fmla="*/ 59275 h 64929"/>
                  <a:gd name="connsiteX2" fmla="*/ 35541 w 261877"/>
                  <a:gd name="connsiteY2" fmla="*/ 21125 h 64929"/>
                  <a:gd name="connsiteX3" fmla="*/ 44594 w 261877"/>
                  <a:gd name="connsiteY3" fmla="*/ 18107 h 64929"/>
                  <a:gd name="connsiteX4" fmla="*/ 59683 w 261877"/>
                  <a:gd name="connsiteY4" fmla="*/ 12071 h 64929"/>
                  <a:gd name="connsiteX5" fmla="*/ 77790 w 261877"/>
                  <a:gd name="connsiteY5" fmla="*/ 0 h 64929"/>
                  <a:gd name="connsiteX6" fmla="*/ 83826 w 261877"/>
                  <a:gd name="connsiteY6" fmla="*/ 9053 h 64929"/>
                  <a:gd name="connsiteX7" fmla="*/ 86844 w 261877"/>
                  <a:gd name="connsiteY7" fmla="*/ 45267 h 64929"/>
                  <a:gd name="connsiteX8" fmla="*/ 95897 w 261877"/>
                  <a:gd name="connsiteY8" fmla="*/ 42249 h 64929"/>
                  <a:gd name="connsiteX9" fmla="*/ 123058 w 261877"/>
                  <a:gd name="connsiteY9" fmla="*/ 24142 h 64929"/>
                  <a:gd name="connsiteX10" fmla="*/ 132111 w 261877"/>
                  <a:gd name="connsiteY10" fmla="*/ 21125 h 64929"/>
                  <a:gd name="connsiteX11" fmla="*/ 138147 w 261877"/>
                  <a:gd name="connsiteY11" fmla="*/ 12071 h 64929"/>
                  <a:gd name="connsiteX12" fmla="*/ 156254 w 261877"/>
                  <a:gd name="connsiteY12" fmla="*/ 3018 h 64929"/>
                  <a:gd name="connsiteX13" fmla="*/ 168325 w 261877"/>
                  <a:gd name="connsiteY13" fmla="*/ 24142 h 64929"/>
                  <a:gd name="connsiteX14" fmla="*/ 174361 w 261877"/>
                  <a:gd name="connsiteY14" fmla="*/ 48285 h 64929"/>
                  <a:gd name="connsiteX15" fmla="*/ 177378 w 261877"/>
                  <a:gd name="connsiteY15" fmla="*/ 57338 h 64929"/>
                  <a:gd name="connsiteX16" fmla="*/ 186432 w 261877"/>
                  <a:gd name="connsiteY16" fmla="*/ 60356 h 64929"/>
                  <a:gd name="connsiteX17" fmla="*/ 207557 w 261877"/>
                  <a:gd name="connsiteY17" fmla="*/ 42249 h 64929"/>
                  <a:gd name="connsiteX18" fmla="*/ 216610 w 261877"/>
                  <a:gd name="connsiteY18" fmla="*/ 30178 h 64929"/>
                  <a:gd name="connsiteX19" fmla="*/ 243770 w 261877"/>
                  <a:gd name="connsiteY19" fmla="*/ 15089 h 64929"/>
                  <a:gd name="connsiteX20" fmla="*/ 249806 w 261877"/>
                  <a:gd name="connsiteY20" fmla="*/ 24142 h 64929"/>
                  <a:gd name="connsiteX21" fmla="*/ 255842 w 261877"/>
                  <a:gd name="connsiteY21" fmla="*/ 45267 h 64929"/>
                  <a:gd name="connsiteX22" fmla="*/ 261877 w 261877"/>
                  <a:gd name="connsiteY22" fmla="*/ 60356 h 64929"/>
                  <a:gd name="connsiteX0" fmla="*/ 0 w 259574"/>
                  <a:gd name="connsiteY0" fmla="*/ 64929 h 64929"/>
                  <a:gd name="connsiteX1" fmla="*/ 135 w 259574"/>
                  <a:gd name="connsiteY1" fmla="*/ 59275 h 64929"/>
                  <a:gd name="connsiteX2" fmla="*/ 33238 w 259574"/>
                  <a:gd name="connsiteY2" fmla="*/ 21125 h 64929"/>
                  <a:gd name="connsiteX3" fmla="*/ 42291 w 259574"/>
                  <a:gd name="connsiteY3" fmla="*/ 18107 h 64929"/>
                  <a:gd name="connsiteX4" fmla="*/ 57380 w 259574"/>
                  <a:gd name="connsiteY4" fmla="*/ 12071 h 64929"/>
                  <a:gd name="connsiteX5" fmla="*/ 75487 w 259574"/>
                  <a:gd name="connsiteY5" fmla="*/ 0 h 64929"/>
                  <a:gd name="connsiteX6" fmla="*/ 81523 w 259574"/>
                  <a:gd name="connsiteY6" fmla="*/ 9053 h 64929"/>
                  <a:gd name="connsiteX7" fmla="*/ 84541 w 259574"/>
                  <a:gd name="connsiteY7" fmla="*/ 45267 h 64929"/>
                  <a:gd name="connsiteX8" fmla="*/ 93594 w 259574"/>
                  <a:gd name="connsiteY8" fmla="*/ 42249 h 64929"/>
                  <a:gd name="connsiteX9" fmla="*/ 120755 w 259574"/>
                  <a:gd name="connsiteY9" fmla="*/ 24142 h 64929"/>
                  <a:gd name="connsiteX10" fmla="*/ 129808 w 259574"/>
                  <a:gd name="connsiteY10" fmla="*/ 21125 h 64929"/>
                  <a:gd name="connsiteX11" fmla="*/ 135844 w 259574"/>
                  <a:gd name="connsiteY11" fmla="*/ 12071 h 64929"/>
                  <a:gd name="connsiteX12" fmla="*/ 153951 w 259574"/>
                  <a:gd name="connsiteY12" fmla="*/ 3018 h 64929"/>
                  <a:gd name="connsiteX13" fmla="*/ 166022 w 259574"/>
                  <a:gd name="connsiteY13" fmla="*/ 24142 h 64929"/>
                  <a:gd name="connsiteX14" fmla="*/ 172058 w 259574"/>
                  <a:gd name="connsiteY14" fmla="*/ 48285 h 64929"/>
                  <a:gd name="connsiteX15" fmla="*/ 175075 w 259574"/>
                  <a:gd name="connsiteY15" fmla="*/ 57338 h 64929"/>
                  <a:gd name="connsiteX16" fmla="*/ 184129 w 259574"/>
                  <a:gd name="connsiteY16" fmla="*/ 60356 h 64929"/>
                  <a:gd name="connsiteX17" fmla="*/ 205254 w 259574"/>
                  <a:gd name="connsiteY17" fmla="*/ 42249 h 64929"/>
                  <a:gd name="connsiteX18" fmla="*/ 214307 w 259574"/>
                  <a:gd name="connsiteY18" fmla="*/ 30178 h 64929"/>
                  <a:gd name="connsiteX19" fmla="*/ 241467 w 259574"/>
                  <a:gd name="connsiteY19" fmla="*/ 15089 h 64929"/>
                  <a:gd name="connsiteX20" fmla="*/ 247503 w 259574"/>
                  <a:gd name="connsiteY20" fmla="*/ 24142 h 64929"/>
                  <a:gd name="connsiteX21" fmla="*/ 253539 w 259574"/>
                  <a:gd name="connsiteY21" fmla="*/ 45267 h 64929"/>
                  <a:gd name="connsiteX22" fmla="*/ 259574 w 259574"/>
                  <a:gd name="connsiteY22" fmla="*/ 60356 h 64929"/>
                  <a:gd name="connsiteX0" fmla="*/ 174 w 259488"/>
                  <a:gd name="connsiteY0" fmla="*/ 65645 h 65645"/>
                  <a:gd name="connsiteX1" fmla="*/ 49 w 259488"/>
                  <a:gd name="connsiteY1" fmla="*/ 59275 h 65645"/>
                  <a:gd name="connsiteX2" fmla="*/ 33152 w 259488"/>
                  <a:gd name="connsiteY2" fmla="*/ 21125 h 65645"/>
                  <a:gd name="connsiteX3" fmla="*/ 42205 w 259488"/>
                  <a:gd name="connsiteY3" fmla="*/ 18107 h 65645"/>
                  <a:gd name="connsiteX4" fmla="*/ 57294 w 259488"/>
                  <a:gd name="connsiteY4" fmla="*/ 12071 h 65645"/>
                  <a:gd name="connsiteX5" fmla="*/ 75401 w 259488"/>
                  <a:gd name="connsiteY5" fmla="*/ 0 h 65645"/>
                  <a:gd name="connsiteX6" fmla="*/ 81437 w 259488"/>
                  <a:gd name="connsiteY6" fmla="*/ 9053 h 65645"/>
                  <a:gd name="connsiteX7" fmla="*/ 84455 w 259488"/>
                  <a:gd name="connsiteY7" fmla="*/ 45267 h 65645"/>
                  <a:gd name="connsiteX8" fmla="*/ 93508 w 259488"/>
                  <a:gd name="connsiteY8" fmla="*/ 42249 h 65645"/>
                  <a:gd name="connsiteX9" fmla="*/ 120669 w 259488"/>
                  <a:gd name="connsiteY9" fmla="*/ 24142 h 65645"/>
                  <a:gd name="connsiteX10" fmla="*/ 129722 w 259488"/>
                  <a:gd name="connsiteY10" fmla="*/ 21125 h 65645"/>
                  <a:gd name="connsiteX11" fmla="*/ 135758 w 259488"/>
                  <a:gd name="connsiteY11" fmla="*/ 12071 h 65645"/>
                  <a:gd name="connsiteX12" fmla="*/ 153865 w 259488"/>
                  <a:gd name="connsiteY12" fmla="*/ 3018 h 65645"/>
                  <a:gd name="connsiteX13" fmla="*/ 165936 w 259488"/>
                  <a:gd name="connsiteY13" fmla="*/ 24142 h 65645"/>
                  <a:gd name="connsiteX14" fmla="*/ 171972 w 259488"/>
                  <a:gd name="connsiteY14" fmla="*/ 48285 h 65645"/>
                  <a:gd name="connsiteX15" fmla="*/ 174989 w 259488"/>
                  <a:gd name="connsiteY15" fmla="*/ 57338 h 65645"/>
                  <a:gd name="connsiteX16" fmla="*/ 184043 w 259488"/>
                  <a:gd name="connsiteY16" fmla="*/ 60356 h 65645"/>
                  <a:gd name="connsiteX17" fmla="*/ 205168 w 259488"/>
                  <a:gd name="connsiteY17" fmla="*/ 42249 h 65645"/>
                  <a:gd name="connsiteX18" fmla="*/ 214221 w 259488"/>
                  <a:gd name="connsiteY18" fmla="*/ 30178 h 65645"/>
                  <a:gd name="connsiteX19" fmla="*/ 241381 w 259488"/>
                  <a:gd name="connsiteY19" fmla="*/ 15089 h 65645"/>
                  <a:gd name="connsiteX20" fmla="*/ 247417 w 259488"/>
                  <a:gd name="connsiteY20" fmla="*/ 24142 h 65645"/>
                  <a:gd name="connsiteX21" fmla="*/ 253453 w 259488"/>
                  <a:gd name="connsiteY21" fmla="*/ 45267 h 65645"/>
                  <a:gd name="connsiteX22" fmla="*/ 259488 w 259488"/>
                  <a:gd name="connsiteY22" fmla="*/ 60356 h 65645"/>
                  <a:gd name="connsiteX0" fmla="*/ 207 w 259521"/>
                  <a:gd name="connsiteY0" fmla="*/ 65645 h 65645"/>
                  <a:gd name="connsiteX1" fmla="*/ 82 w 259521"/>
                  <a:gd name="connsiteY1" fmla="*/ 59275 h 65645"/>
                  <a:gd name="connsiteX2" fmla="*/ 33185 w 259521"/>
                  <a:gd name="connsiteY2" fmla="*/ 21125 h 65645"/>
                  <a:gd name="connsiteX3" fmla="*/ 42238 w 259521"/>
                  <a:gd name="connsiteY3" fmla="*/ 18107 h 65645"/>
                  <a:gd name="connsiteX4" fmla="*/ 57327 w 259521"/>
                  <a:gd name="connsiteY4" fmla="*/ 12071 h 65645"/>
                  <a:gd name="connsiteX5" fmla="*/ 75434 w 259521"/>
                  <a:gd name="connsiteY5" fmla="*/ 0 h 65645"/>
                  <a:gd name="connsiteX6" fmla="*/ 81470 w 259521"/>
                  <a:gd name="connsiteY6" fmla="*/ 9053 h 65645"/>
                  <a:gd name="connsiteX7" fmla="*/ 84488 w 259521"/>
                  <a:gd name="connsiteY7" fmla="*/ 45267 h 65645"/>
                  <a:gd name="connsiteX8" fmla="*/ 93541 w 259521"/>
                  <a:gd name="connsiteY8" fmla="*/ 42249 h 65645"/>
                  <a:gd name="connsiteX9" fmla="*/ 120702 w 259521"/>
                  <a:gd name="connsiteY9" fmla="*/ 24142 h 65645"/>
                  <a:gd name="connsiteX10" fmla="*/ 129755 w 259521"/>
                  <a:gd name="connsiteY10" fmla="*/ 21125 h 65645"/>
                  <a:gd name="connsiteX11" fmla="*/ 135791 w 259521"/>
                  <a:gd name="connsiteY11" fmla="*/ 12071 h 65645"/>
                  <a:gd name="connsiteX12" fmla="*/ 153898 w 259521"/>
                  <a:gd name="connsiteY12" fmla="*/ 3018 h 65645"/>
                  <a:gd name="connsiteX13" fmla="*/ 165969 w 259521"/>
                  <a:gd name="connsiteY13" fmla="*/ 24142 h 65645"/>
                  <a:gd name="connsiteX14" fmla="*/ 172005 w 259521"/>
                  <a:gd name="connsiteY14" fmla="*/ 48285 h 65645"/>
                  <a:gd name="connsiteX15" fmla="*/ 175022 w 259521"/>
                  <a:gd name="connsiteY15" fmla="*/ 57338 h 65645"/>
                  <a:gd name="connsiteX16" fmla="*/ 184076 w 259521"/>
                  <a:gd name="connsiteY16" fmla="*/ 60356 h 65645"/>
                  <a:gd name="connsiteX17" fmla="*/ 205201 w 259521"/>
                  <a:gd name="connsiteY17" fmla="*/ 42249 h 65645"/>
                  <a:gd name="connsiteX18" fmla="*/ 214254 w 259521"/>
                  <a:gd name="connsiteY18" fmla="*/ 30178 h 65645"/>
                  <a:gd name="connsiteX19" fmla="*/ 241414 w 259521"/>
                  <a:gd name="connsiteY19" fmla="*/ 15089 h 65645"/>
                  <a:gd name="connsiteX20" fmla="*/ 247450 w 259521"/>
                  <a:gd name="connsiteY20" fmla="*/ 24142 h 65645"/>
                  <a:gd name="connsiteX21" fmla="*/ 253486 w 259521"/>
                  <a:gd name="connsiteY21" fmla="*/ 45267 h 65645"/>
                  <a:gd name="connsiteX22" fmla="*/ 259521 w 259521"/>
                  <a:gd name="connsiteY22" fmla="*/ 60356 h 65645"/>
                  <a:gd name="connsiteX0" fmla="*/ 125 w 259439"/>
                  <a:gd name="connsiteY0" fmla="*/ 65645 h 65645"/>
                  <a:gd name="connsiteX1" fmla="*/ 0 w 259439"/>
                  <a:gd name="connsiteY1" fmla="*/ 59275 h 65645"/>
                  <a:gd name="connsiteX2" fmla="*/ 33103 w 259439"/>
                  <a:gd name="connsiteY2" fmla="*/ 21125 h 65645"/>
                  <a:gd name="connsiteX3" fmla="*/ 42156 w 259439"/>
                  <a:gd name="connsiteY3" fmla="*/ 18107 h 65645"/>
                  <a:gd name="connsiteX4" fmla="*/ 57245 w 259439"/>
                  <a:gd name="connsiteY4" fmla="*/ 12071 h 65645"/>
                  <a:gd name="connsiteX5" fmla="*/ 75352 w 259439"/>
                  <a:gd name="connsiteY5" fmla="*/ 0 h 65645"/>
                  <a:gd name="connsiteX6" fmla="*/ 81388 w 259439"/>
                  <a:gd name="connsiteY6" fmla="*/ 9053 h 65645"/>
                  <a:gd name="connsiteX7" fmla="*/ 84406 w 259439"/>
                  <a:gd name="connsiteY7" fmla="*/ 45267 h 65645"/>
                  <a:gd name="connsiteX8" fmla="*/ 93459 w 259439"/>
                  <a:gd name="connsiteY8" fmla="*/ 42249 h 65645"/>
                  <a:gd name="connsiteX9" fmla="*/ 120620 w 259439"/>
                  <a:gd name="connsiteY9" fmla="*/ 24142 h 65645"/>
                  <a:gd name="connsiteX10" fmla="*/ 129673 w 259439"/>
                  <a:gd name="connsiteY10" fmla="*/ 21125 h 65645"/>
                  <a:gd name="connsiteX11" fmla="*/ 135709 w 259439"/>
                  <a:gd name="connsiteY11" fmla="*/ 12071 h 65645"/>
                  <a:gd name="connsiteX12" fmla="*/ 153816 w 259439"/>
                  <a:gd name="connsiteY12" fmla="*/ 3018 h 65645"/>
                  <a:gd name="connsiteX13" fmla="*/ 165887 w 259439"/>
                  <a:gd name="connsiteY13" fmla="*/ 24142 h 65645"/>
                  <a:gd name="connsiteX14" fmla="*/ 171923 w 259439"/>
                  <a:gd name="connsiteY14" fmla="*/ 48285 h 65645"/>
                  <a:gd name="connsiteX15" fmla="*/ 174940 w 259439"/>
                  <a:gd name="connsiteY15" fmla="*/ 57338 h 65645"/>
                  <a:gd name="connsiteX16" fmla="*/ 183994 w 259439"/>
                  <a:gd name="connsiteY16" fmla="*/ 60356 h 65645"/>
                  <a:gd name="connsiteX17" fmla="*/ 205119 w 259439"/>
                  <a:gd name="connsiteY17" fmla="*/ 42249 h 65645"/>
                  <a:gd name="connsiteX18" fmla="*/ 214172 w 259439"/>
                  <a:gd name="connsiteY18" fmla="*/ 30178 h 65645"/>
                  <a:gd name="connsiteX19" fmla="*/ 241332 w 259439"/>
                  <a:gd name="connsiteY19" fmla="*/ 15089 h 65645"/>
                  <a:gd name="connsiteX20" fmla="*/ 247368 w 259439"/>
                  <a:gd name="connsiteY20" fmla="*/ 24142 h 65645"/>
                  <a:gd name="connsiteX21" fmla="*/ 253404 w 259439"/>
                  <a:gd name="connsiteY21" fmla="*/ 45267 h 65645"/>
                  <a:gd name="connsiteX22" fmla="*/ 259439 w 259439"/>
                  <a:gd name="connsiteY22" fmla="*/ 60356 h 65645"/>
                  <a:gd name="connsiteX0" fmla="*/ 125 w 259439"/>
                  <a:gd name="connsiteY0" fmla="*/ 65645 h 65645"/>
                  <a:gd name="connsiteX1" fmla="*/ 0 w 259439"/>
                  <a:gd name="connsiteY1" fmla="*/ 59275 h 65645"/>
                  <a:gd name="connsiteX2" fmla="*/ 33103 w 259439"/>
                  <a:gd name="connsiteY2" fmla="*/ 21125 h 65645"/>
                  <a:gd name="connsiteX3" fmla="*/ 42156 w 259439"/>
                  <a:gd name="connsiteY3" fmla="*/ 18107 h 65645"/>
                  <a:gd name="connsiteX4" fmla="*/ 57245 w 259439"/>
                  <a:gd name="connsiteY4" fmla="*/ 12071 h 65645"/>
                  <a:gd name="connsiteX5" fmla="*/ 75352 w 259439"/>
                  <a:gd name="connsiteY5" fmla="*/ 0 h 65645"/>
                  <a:gd name="connsiteX6" fmla="*/ 81388 w 259439"/>
                  <a:gd name="connsiteY6" fmla="*/ 9053 h 65645"/>
                  <a:gd name="connsiteX7" fmla="*/ 84406 w 259439"/>
                  <a:gd name="connsiteY7" fmla="*/ 45267 h 65645"/>
                  <a:gd name="connsiteX8" fmla="*/ 93459 w 259439"/>
                  <a:gd name="connsiteY8" fmla="*/ 42249 h 65645"/>
                  <a:gd name="connsiteX9" fmla="*/ 120620 w 259439"/>
                  <a:gd name="connsiteY9" fmla="*/ 24142 h 65645"/>
                  <a:gd name="connsiteX10" fmla="*/ 129673 w 259439"/>
                  <a:gd name="connsiteY10" fmla="*/ 21125 h 65645"/>
                  <a:gd name="connsiteX11" fmla="*/ 135709 w 259439"/>
                  <a:gd name="connsiteY11" fmla="*/ 12071 h 65645"/>
                  <a:gd name="connsiteX12" fmla="*/ 153816 w 259439"/>
                  <a:gd name="connsiteY12" fmla="*/ 3018 h 65645"/>
                  <a:gd name="connsiteX13" fmla="*/ 165887 w 259439"/>
                  <a:gd name="connsiteY13" fmla="*/ 24142 h 65645"/>
                  <a:gd name="connsiteX14" fmla="*/ 171923 w 259439"/>
                  <a:gd name="connsiteY14" fmla="*/ 48285 h 65645"/>
                  <a:gd name="connsiteX15" fmla="*/ 174940 w 259439"/>
                  <a:gd name="connsiteY15" fmla="*/ 57338 h 65645"/>
                  <a:gd name="connsiteX16" fmla="*/ 183994 w 259439"/>
                  <a:gd name="connsiteY16" fmla="*/ 60356 h 65645"/>
                  <a:gd name="connsiteX17" fmla="*/ 205119 w 259439"/>
                  <a:gd name="connsiteY17" fmla="*/ 42249 h 65645"/>
                  <a:gd name="connsiteX18" fmla="*/ 214172 w 259439"/>
                  <a:gd name="connsiteY18" fmla="*/ 30178 h 65645"/>
                  <a:gd name="connsiteX19" fmla="*/ 241332 w 259439"/>
                  <a:gd name="connsiteY19" fmla="*/ 15089 h 65645"/>
                  <a:gd name="connsiteX20" fmla="*/ 247368 w 259439"/>
                  <a:gd name="connsiteY20" fmla="*/ 24142 h 65645"/>
                  <a:gd name="connsiteX21" fmla="*/ 253404 w 259439"/>
                  <a:gd name="connsiteY21" fmla="*/ 45267 h 65645"/>
                  <a:gd name="connsiteX22" fmla="*/ 259439 w 259439"/>
                  <a:gd name="connsiteY22" fmla="*/ 60356 h 65645"/>
                  <a:gd name="connsiteX0" fmla="*/ 32 w 259346"/>
                  <a:gd name="connsiteY0" fmla="*/ 65645 h 65645"/>
                  <a:gd name="connsiteX1" fmla="*/ 22 w 259346"/>
                  <a:gd name="connsiteY1" fmla="*/ 59847 h 65645"/>
                  <a:gd name="connsiteX2" fmla="*/ 33010 w 259346"/>
                  <a:gd name="connsiteY2" fmla="*/ 21125 h 65645"/>
                  <a:gd name="connsiteX3" fmla="*/ 42063 w 259346"/>
                  <a:gd name="connsiteY3" fmla="*/ 18107 h 65645"/>
                  <a:gd name="connsiteX4" fmla="*/ 57152 w 259346"/>
                  <a:gd name="connsiteY4" fmla="*/ 12071 h 65645"/>
                  <a:gd name="connsiteX5" fmla="*/ 75259 w 259346"/>
                  <a:gd name="connsiteY5" fmla="*/ 0 h 65645"/>
                  <a:gd name="connsiteX6" fmla="*/ 81295 w 259346"/>
                  <a:gd name="connsiteY6" fmla="*/ 9053 h 65645"/>
                  <a:gd name="connsiteX7" fmla="*/ 84313 w 259346"/>
                  <a:gd name="connsiteY7" fmla="*/ 45267 h 65645"/>
                  <a:gd name="connsiteX8" fmla="*/ 93366 w 259346"/>
                  <a:gd name="connsiteY8" fmla="*/ 42249 h 65645"/>
                  <a:gd name="connsiteX9" fmla="*/ 120527 w 259346"/>
                  <a:gd name="connsiteY9" fmla="*/ 24142 h 65645"/>
                  <a:gd name="connsiteX10" fmla="*/ 129580 w 259346"/>
                  <a:gd name="connsiteY10" fmla="*/ 21125 h 65645"/>
                  <a:gd name="connsiteX11" fmla="*/ 135616 w 259346"/>
                  <a:gd name="connsiteY11" fmla="*/ 12071 h 65645"/>
                  <a:gd name="connsiteX12" fmla="*/ 153723 w 259346"/>
                  <a:gd name="connsiteY12" fmla="*/ 3018 h 65645"/>
                  <a:gd name="connsiteX13" fmla="*/ 165794 w 259346"/>
                  <a:gd name="connsiteY13" fmla="*/ 24142 h 65645"/>
                  <a:gd name="connsiteX14" fmla="*/ 171830 w 259346"/>
                  <a:gd name="connsiteY14" fmla="*/ 48285 h 65645"/>
                  <a:gd name="connsiteX15" fmla="*/ 174847 w 259346"/>
                  <a:gd name="connsiteY15" fmla="*/ 57338 h 65645"/>
                  <a:gd name="connsiteX16" fmla="*/ 183901 w 259346"/>
                  <a:gd name="connsiteY16" fmla="*/ 60356 h 65645"/>
                  <a:gd name="connsiteX17" fmla="*/ 205026 w 259346"/>
                  <a:gd name="connsiteY17" fmla="*/ 42249 h 65645"/>
                  <a:gd name="connsiteX18" fmla="*/ 214079 w 259346"/>
                  <a:gd name="connsiteY18" fmla="*/ 30178 h 65645"/>
                  <a:gd name="connsiteX19" fmla="*/ 241239 w 259346"/>
                  <a:gd name="connsiteY19" fmla="*/ 15089 h 65645"/>
                  <a:gd name="connsiteX20" fmla="*/ 247275 w 259346"/>
                  <a:gd name="connsiteY20" fmla="*/ 24142 h 65645"/>
                  <a:gd name="connsiteX21" fmla="*/ 253311 w 259346"/>
                  <a:gd name="connsiteY21" fmla="*/ 45267 h 65645"/>
                  <a:gd name="connsiteX22" fmla="*/ 259346 w 259346"/>
                  <a:gd name="connsiteY22" fmla="*/ 60356 h 65645"/>
                  <a:gd name="connsiteX0" fmla="*/ 32 w 259346"/>
                  <a:gd name="connsiteY0" fmla="*/ 65645 h 65645"/>
                  <a:gd name="connsiteX1" fmla="*/ 22 w 259346"/>
                  <a:gd name="connsiteY1" fmla="*/ 59847 h 65645"/>
                  <a:gd name="connsiteX2" fmla="*/ 43207 w 259346"/>
                  <a:gd name="connsiteY2" fmla="*/ 3855 h 65645"/>
                  <a:gd name="connsiteX3" fmla="*/ 42063 w 259346"/>
                  <a:gd name="connsiteY3" fmla="*/ 18107 h 65645"/>
                  <a:gd name="connsiteX4" fmla="*/ 57152 w 259346"/>
                  <a:gd name="connsiteY4" fmla="*/ 12071 h 65645"/>
                  <a:gd name="connsiteX5" fmla="*/ 75259 w 259346"/>
                  <a:gd name="connsiteY5" fmla="*/ 0 h 65645"/>
                  <a:gd name="connsiteX6" fmla="*/ 81295 w 259346"/>
                  <a:gd name="connsiteY6" fmla="*/ 9053 h 65645"/>
                  <a:gd name="connsiteX7" fmla="*/ 84313 w 259346"/>
                  <a:gd name="connsiteY7" fmla="*/ 45267 h 65645"/>
                  <a:gd name="connsiteX8" fmla="*/ 93366 w 259346"/>
                  <a:gd name="connsiteY8" fmla="*/ 42249 h 65645"/>
                  <a:gd name="connsiteX9" fmla="*/ 120527 w 259346"/>
                  <a:gd name="connsiteY9" fmla="*/ 24142 h 65645"/>
                  <a:gd name="connsiteX10" fmla="*/ 129580 w 259346"/>
                  <a:gd name="connsiteY10" fmla="*/ 21125 h 65645"/>
                  <a:gd name="connsiteX11" fmla="*/ 135616 w 259346"/>
                  <a:gd name="connsiteY11" fmla="*/ 12071 h 65645"/>
                  <a:gd name="connsiteX12" fmla="*/ 153723 w 259346"/>
                  <a:gd name="connsiteY12" fmla="*/ 3018 h 65645"/>
                  <a:gd name="connsiteX13" fmla="*/ 165794 w 259346"/>
                  <a:gd name="connsiteY13" fmla="*/ 24142 h 65645"/>
                  <a:gd name="connsiteX14" fmla="*/ 171830 w 259346"/>
                  <a:gd name="connsiteY14" fmla="*/ 48285 h 65645"/>
                  <a:gd name="connsiteX15" fmla="*/ 174847 w 259346"/>
                  <a:gd name="connsiteY15" fmla="*/ 57338 h 65645"/>
                  <a:gd name="connsiteX16" fmla="*/ 183901 w 259346"/>
                  <a:gd name="connsiteY16" fmla="*/ 60356 h 65645"/>
                  <a:gd name="connsiteX17" fmla="*/ 205026 w 259346"/>
                  <a:gd name="connsiteY17" fmla="*/ 42249 h 65645"/>
                  <a:gd name="connsiteX18" fmla="*/ 214079 w 259346"/>
                  <a:gd name="connsiteY18" fmla="*/ 30178 h 65645"/>
                  <a:gd name="connsiteX19" fmla="*/ 241239 w 259346"/>
                  <a:gd name="connsiteY19" fmla="*/ 15089 h 65645"/>
                  <a:gd name="connsiteX20" fmla="*/ 247275 w 259346"/>
                  <a:gd name="connsiteY20" fmla="*/ 24142 h 65645"/>
                  <a:gd name="connsiteX21" fmla="*/ 253311 w 259346"/>
                  <a:gd name="connsiteY21" fmla="*/ 45267 h 65645"/>
                  <a:gd name="connsiteX22" fmla="*/ 259346 w 259346"/>
                  <a:gd name="connsiteY22" fmla="*/ 60356 h 65645"/>
                  <a:gd name="connsiteX0" fmla="*/ 32 w 259346"/>
                  <a:gd name="connsiteY0" fmla="*/ 65645 h 65645"/>
                  <a:gd name="connsiteX1" fmla="*/ 22 w 259346"/>
                  <a:gd name="connsiteY1" fmla="*/ 59847 h 65645"/>
                  <a:gd name="connsiteX2" fmla="*/ 43207 w 259346"/>
                  <a:gd name="connsiteY2" fmla="*/ 3855 h 65645"/>
                  <a:gd name="connsiteX3" fmla="*/ 42063 w 259346"/>
                  <a:gd name="connsiteY3" fmla="*/ 18107 h 65645"/>
                  <a:gd name="connsiteX4" fmla="*/ 57152 w 259346"/>
                  <a:gd name="connsiteY4" fmla="*/ 12071 h 65645"/>
                  <a:gd name="connsiteX5" fmla="*/ 75259 w 259346"/>
                  <a:gd name="connsiteY5" fmla="*/ 0 h 65645"/>
                  <a:gd name="connsiteX6" fmla="*/ 81295 w 259346"/>
                  <a:gd name="connsiteY6" fmla="*/ 9053 h 65645"/>
                  <a:gd name="connsiteX7" fmla="*/ 84313 w 259346"/>
                  <a:gd name="connsiteY7" fmla="*/ 45267 h 65645"/>
                  <a:gd name="connsiteX8" fmla="*/ 93366 w 259346"/>
                  <a:gd name="connsiteY8" fmla="*/ 42249 h 65645"/>
                  <a:gd name="connsiteX9" fmla="*/ 120527 w 259346"/>
                  <a:gd name="connsiteY9" fmla="*/ 24142 h 65645"/>
                  <a:gd name="connsiteX10" fmla="*/ 129580 w 259346"/>
                  <a:gd name="connsiteY10" fmla="*/ 21125 h 65645"/>
                  <a:gd name="connsiteX11" fmla="*/ 135616 w 259346"/>
                  <a:gd name="connsiteY11" fmla="*/ 12071 h 65645"/>
                  <a:gd name="connsiteX12" fmla="*/ 153723 w 259346"/>
                  <a:gd name="connsiteY12" fmla="*/ 3018 h 65645"/>
                  <a:gd name="connsiteX13" fmla="*/ 165794 w 259346"/>
                  <a:gd name="connsiteY13" fmla="*/ 24142 h 65645"/>
                  <a:gd name="connsiteX14" fmla="*/ 171830 w 259346"/>
                  <a:gd name="connsiteY14" fmla="*/ 48285 h 65645"/>
                  <a:gd name="connsiteX15" fmla="*/ 174847 w 259346"/>
                  <a:gd name="connsiteY15" fmla="*/ 57338 h 65645"/>
                  <a:gd name="connsiteX16" fmla="*/ 183901 w 259346"/>
                  <a:gd name="connsiteY16" fmla="*/ 60356 h 65645"/>
                  <a:gd name="connsiteX17" fmla="*/ 205026 w 259346"/>
                  <a:gd name="connsiteY17" fmla="*/ 42249 h 65645"/>
                  <a:gd name="connsiteX18" fmla="*/ 214079 w 259346"/>
                  <a:gd name="connsiteY18" fmla="*/ 30178 h 65645"/>
                  <a:gd name="connsiteX19" fmla="*/ 241239 w 259346"/>
                  <a:gd name="connsiteY19" fmla="*/ 15089 h 65645"/>
                  <a:gd name="connsiteX20" fmla="*/ 247275 w 259346"/>
                  <a:gd name="connsiteY20" fmla="*/ 24142 h 65645"/>
                  <a:gd name="connsiteX21" fmla="*/ 253311 w 259346"/>
                  <a:gd name="connsiteY21" fmla="*/ 45267 h 65645"/>
                  <a:gd name="connsiteX22" fmla="*/ 259346 w 259346"/>
                  <a:gd name="connsiteY22" fmla="*/ 60356 h 65645"/>
                  <a:gd name="connsiteX0" fmla="*/ 32 w 259346"/>
                  <a:gd name="connsiteY0" fmla="*/ 65645 h 65645"/>
                  <a:gd name="connsiteX1" fmla="*/ 22 w 259346"/>
                  <a:gd name="connsiteY1" fmla="*/ 59847 h 65645"/>
                  <a:gd name="connsiteX2" fmla="*/ 43207 w 259346"/>
                  <a:gd name="connsiteY2" fmla="*/ 3855 h 65645"/>
                  <a:gd name="connsiteX3" fmla="*/ 42063 w 259346"/>
                  <a:gd name="connsiteY3" fmla="*/ 18107 h 65645"/>
                  <a:gd name="connsiteX4" fmla="*/ 57152 w 259346"/>
                  <a:gd name="connsiteY4" fmla="*/ 12071 h 65645"/>
                  <a:gd name="connsiteX5" fmla="*/ 75259 w 259346"/>
                  <a:gd name="connsiteY5" fmla="*/ 0 h 65645"/>
                  <a:gd name="connsiteX6" fmla="*/ 81295 w 259346"/>
                  <a:gd name="connsiteY6" fmla="*/ 9053 h 65645"/>
                  <a:gd name="connsiteX7" fmla="*/ 84313 w 259346"/>
                  <a:gd name="connsiteY7" fmla="*/ 45267 h 65645"/>
                  <a:gd name="connsiteX8" fmla="*/ 93366 w 259346"/>
                  <a:gd name="connsiteY8" fmla="*/ 42249 h 65645"/>
                  <a:gd name="connsiteX9" fmla="*/ 120527 w 259346"/>
                  <a:gd name="connsiteY9" fmla="*/ 24142 h 65645"/>
                  <a:gd name="connsiteX10" fmla="*/ 129580 w 259346"/>
                  <a:gd name="connsiteY10" fmla="*/ 21125 h 65645"/>
                  <a:gd name="connsiteX11" fmla="*/ 135616 w 259346"/>
                  <a:gd name="connsiteY11" fmla="*/ 12071 h 65645"/>
                  <a:gd name="connsiteX12" fmla="*/ 153723 w 259346"/>
                  <a:gd name="connsiteY12" fmla="*/ 3018 h 65645"/>
                  <a:gd name="connsiteX13" fmla="*/ 165794 w 259346"/>
                  <a:gd name="connsiteY13" fmla="*/ 24142 h 65645"/>
                  <a:gd name="connsiteX14" fmla="*/ 171830 w 259346"/>
                  <a:gd name="connsiteY14" fmla="*/ 48285 h 65645"/>
                  <a:gd name="connsiteX15" fmla="*/ 174847 w 259346"/>
                  <a:gd name="connsiteY15" fmla="*/ 57338 h 65645"/>
                  <a:gd name="connsiteX16" fmla="*/ 183901 w 259346"/>
                  <a:gd name="connsiteY16" fmla="*/ 60356 h 65645"/>
                  <a:gd name="connsiteX17" fmla="*/ 205026 w 259346"/>
                  <a:gd name="connsiteY17" fmla="*/ 42249 h 65645"/>
                  <a:gd name="connsiteX18" fmla="*/ 214079 w 259346"/>
                  <a:gd name="connsiteY18" fmla="*/ 30178 h 65645"/>
                  <a:gd name="connsiteX19" fmla="*/ 241239 w 259346"/>
                  <a:gd name="connsiteY19" fmla="*/ 15089 h 65645"/>
                  <a:gd name="connsiteX20" fmla="*/ 247275 w 259346"/>
                  <a:gd name="connsiteY20" fmla="*/ 24142 h 65645"/>
                  <a:gd name="connsiteX21" fmla="*/ 253311 w 259346"/>
                  <a:gd name="connsiteY21" fmla="*/ 45267 h 65645"/>
                  <a:gd name="connsiteX22" fmla="*/ 259346 w 259346"/>
                  <a:gd name="connsiteY22" fmla="*/ 60356 h 65645"/>
                  <a:gd name="connsiteX0" fmla="*/ 32 w 259346"/>
                  <a:gd name="connsiteY0" fmla="*/ 65645 h 65645"/>
                  <a:gd name="connsiteX1" fmla="*/ 22 w 259346"/>
                  <a:gd name="connsiteY1" fmla="*/ 59847 h 65645"/>
                  <a:gd name="connsiteX2" fmla="*/ 43207 w 259346"/>
                  <a:gd name="connsiteY2" fmla="*/ 3855 h 65645"/>
                  <a:gd name="connsiteX3" fmla="*/ 42063 w 259346"/>
                  <a:gd name="connsiteY3" fmla="*/ 18107 h 65645"/>
                  <a:gd name="connsiteX4" fmla="*/ 57152 w 259346"/>
                  <a:gd name="connsiteY4" fmla="*/ 12071 h 65645"/>
                  <a:gd name="connsiteX5" fmla="*/ 75259 w 259346"/>
                  <a:gd name="connsiteY5" fmla="*/ 0 h 65645"/>
                  <a:gd name="connsiteX6" fmla="*/ 81295 w 259346"/>
                  <a:gd name="connsiteY6" fmla="*/ 9053 h 65645"/>
                  <a:gd name="connsiteX7" fmla="*/ 84313 w 259346"/>
                  <a:gd name="connsiteY7" fmla="*/ 45267 h 65645"/>
                  <a:gd name="connsiteX8" fmla="*/ 93366 w 259346"/>
                  <a:gd name="connsiteY8" fmla="*/ 42249 h 65645"/>
                  <a:gd name="connsiteX9" fmla="*/ 120527 w 259346"/>
                  <a:gd name="connsiteY9" fmla="*/ 24142 h 65645"/>
                  <a:gd name="connsiteX10" fmla="*/ 129580 w 259346"/>
                  <a:gd name="connsiteY10" fmla="*/ 21125 h 65645"/>
                  <a:gd name="connsiteX11" fmla="*/ 135616 w 259346"/>
                  <a:gd name="connsiteY11" fmla="*/ 12071 h 65645"/>
                  <a:gd name="connsiteX12" fmla="*/ 153723 w 259346"/>
                  <a:gd name="connsiteY12" fmla="*/ 3018 h 65645"/>
                  <a:gd name="connsiteX13" fmla="*/ 165794 w 259346"/>
                  <a:gd name="connsiteY13" fmla="*/ 24142 h 65645"/>
                  <a:gd name="connsiteX14" fmla="*/ 171830 w 259346"/>
                  <a:gd name="connsiteY14" fmla="*/ 48285 h 65645"/>
                  <a:gd name="connsiteX15" fmla="*/ 174847 w 259346"/>
                  <a:gd name="connsiteY15" fmla="*/ 57338 h 65645"/>
                  <a:gd name="connsiteX16" fmla="*/ 183901 w 259346"/>
                  <a:gd name="connsiteY16" fmla="*/ 60356 h 65645"/>
                  <a:gd name="connsiteX17" fmla="*/ 205026 w 259346"/>
                  <a:gd name="connsiteY17" fmla="*/ 42249 h 65645"/>
                  <a:gd name="connsiteX18" fmla="*/ 214079 w 259346"/>
                  <a:gd name="connsiteY18" fmla="*/ 30178 h 65645"/>
                  <a:gd name="connsiteX19" fmla="*/ 241239 w 259346"/>
                  <a:gd name="connsiteY19" fmla="*/ 15089 h 65645"/>
                  <a:gd name="connsiteX20" fmla="*/ 247275 w 259346"/>
                  <a:gd name="connsiteY20" fmla="*/ 24142 h 65645"/>
                  <a:gd name="connsiteX21" fmla="*/ 253311 w 259346"/>
                  <a:gd name="connsiteY21" fmla="*/ 45267 h 65645"/>
                  <a:gd name="connsiteX22" fmla="*/ 259346 w 259346"/>
                  <a:gd name="connsiteY22" fmla="*/ 60356 h 65645"/>
                  <a:gd name="connsiteX0" fmla="*/ 32 w 259346"/>
                  <a:gd name="connsiteY0" fmla="*/ 65645 h 65645"/>
                  <a:gd name="connsiteX1" fmla="*/ 22 w 259346"/>
                  <a:gd name="connsiteY1" fmla="*/ 59847 h 65645"/>
                  <a:gd name="connsiteX2" fmla="*/ 43207 w 259346"/>
                  <a:gd name="connsiteY2" fmla="*/ 3855 h 65645"/>
                  <a:gd name="connsiteX3" fmla="*/ 42063 w 259346"/>
                  <a:gd name="connsiteY3" fmla="*/ 18107 h 65645"/>
                  <a:gd name="connsiteX4" fmla="*/ 57152 w 259346"/>
                  <a:gd name="connsiteY4" fmla="*/ 12071 h 65645"/>
                  <a:gd name="connsiteX5" fmla="*/ 75259 w 259346"/>
                  <a:gd name="connsiteY5" fmla="*/ 0 h 65645"/>
                  <a:gd name="connsiteX6" fmla="*/ 81295 w 259346"/>
                  <a:gd name="connsiteY6" fmla="*/ 9053 h 65645"/>
                  <a:gd name="connsiteX7" fmla="*/ 84313 w 259346"/>
                  <a:gd name="connsiteY7" fmla="*/ 45267 h 65645"/>
                  <a:gd name="connsiteX8" fmla="*/ 93366 w 259346"/>
                  <a:gd name="connsiteY8" fmla="*/ 42249 h 65645"/>
                  <a:gd name="connsiteX9" fmla="*/ 120527 w 259346"/>
                  <a:gd name="connsiteY9" fmla="*/ 24142 h 65645"/>
                  <a:gd name="connsiteX10" fmla="*/ 129580 w 259346"/>
                  <a:gd name="connsiteY10" fmla="*/ 21125 h 65645"/>
                  <a:gd name="connsiteX11" fmla="*/ 135616 w 259346"/>
                  <a:gd name="connsiteY11" fmla="*/ 12071 h 65645"/>
                  <a:gd name="connsiteX12" fmla="*/ 153723 w 259346"/>
                  <a:gd name="connsiteY12" fmla="*/ 3018 h 65645"/>
                  <a:gd name="connsiteX13" fmla="*/ 165794 w 259346"/>
                  <a:gd name="connsiteY13" fmla="*/ 24142 h 65645"/>
                  <a:gd name="connsiteX14" fmla="*/ 171830 w 259346"/>
                  <a:gd name="connsiteY14" fmla="*/ 48285 h 65645"/>
                  <a:gd name="connsiteX15" fmla="*/ 174847 w 259346"/>
                  <a:gd name="connsiteY15" fmla="*/ 57338 h 65645"/>
                  <a:gd name="connsiteX16" fmla="*/ 183901 w 259346"/>
                  <a:gd name="connsiteY16" fmla="*/ 60356 h 65645"/>
                  <a:gd name="connsiteX17" fmla="*/ 205026 w 259346"/>
                  <a:gd name="connsiteY17" fmla="*/ 42249 h 65645"/>
                  <a:gd name="connsiteX18" fmla="*/ 214079 w 259346"/>
                  <a:gd name="connsiteY18" fmla="*/ 30178 h 65645"/>
                  <a:gd name="connsiteX19" fmla="*/ 241239 w 259346"/>
                  <a:gd name="connsiteY19" fmla="*/ 15089 h 65645"/>
                  <a:gd name="connsiteX20" fmla="*/ 247275 w 259346"/>
                  <a:gd name="connsiteY20" fmla="*/ 24142 h 65645"/>
                  <a:gd name="connsiteX21" fmla="*/ 253311 w 259346"/>
                  <a:gd name="connsiteY21" fmla="*/ 45267 h 65645"/>
                  <a:gd name="connsiteX22" fmla="*/ 259346 w 259346"/>
                  <a:gd name="connsiteY22" fmla="*/ 60356 h 65645"/>
                  <a:gd name="connsiteX0" fmla="*/ 32 w 259346"/>
                  <a:gd name="connsiteY0" fmla="*/ 65645 h 65645"/>
                  <a:gd name="connsiteX1" fmla="*/ 22 w 259346"/>
                  <a:gd name="connsiteY1" fmla="*/ 59847 h 65645"/>
                  <a:gd name="connsiteX2" fmla="*/ 43207 w 259346"/>
                  <a:gd name="connsiteY2" fmla="*/ 3855 h 65645"/>
                  <a:gd name="connsiteX3" fmla="*/ 57152 w 259346"/>
                  <a:gd name="connsiteY3" fmla="*/ 12071 h 65645"/>
                  <a:gd name="connsiteX4" fmla="*/ 75259 w 259346"/>
                  <a:gd name="connsiteY4" fmla="*/ 0 h 65645"/>
                  <a:gd name="connsiteX5" fmla="*/ 81295 w 259346"/>
                  <a:gd name="connsiteY5" fmla="*/ 9053 h 65645"/>
                  <a:gd name="connsiteX6" fmla="*/ 84313 w 259346"/>
                  <a:gd name="connsiteY6" fmla="*/ 45267 h 65645"/>
                  <a:gd name="connsiteX7" fmla="*/ 93366 w 259346"/>
                  <a:gd name="connsiteY7" fmla="*/ 42249 h 65645"/>
                  <a:gd name="connsiteX8" fmla="*/ 120527 w 259346"/>
                  <a:gd name="connsiteY8" fmla="*/ 24142 h 65645"/>
                  <a:gd name="connsiteX9" fmla="*/ 129580 w 259346"/>
                  <a:gd name="connsiteY9" fmla="*/ 21125 h 65645"/>
                  <a:gd name="connsiteX10" fmla="*/ 135616 w 259346"/>
                  <a:gd name="connsiteY10" fmla="*/ 12071 h 65645"/>
                  <a:gd name="connsiteX11" fmla="*/ 153723 w 259346"/>
                  <a:gd name="connsiteY11" fmla="*/ 3018 h 65645"/>
                  <a:gd name="connsiteX12" fmla="*/ 165794 w 259346"/>
                  <a:gd name="connsiteY12" fmla="*/ 24142 h 65645"/>
                  <a:gd name="connsiteX13" fmla="*/ 171830 w 259346"/>
                  <a:gd name="connsiteY13" fmla="*/ 48285 h 65645"/>
                  <a:gd name="connsiteX14" fmla="*/ 174847 w 259346"/>
                  <a:gd name="connsiteY14" fmla="*/ 57338 h 65645"/>
                  <a:gd name="connsiteX15" fmla="*/ 183901 w 259346"/>
                  <a:gd name="connsiteY15" fmla="*/ 60356 h 65645"/>
                  <a:gd name="connsiteX16" fmla="*/ 205026 w 259346"/>
                  <a:gd name="connsiteY16" fmla="*/ 42249 h 65645"/>
                  <a:gd name="connsiteX17" fmla="*/ 214079 w 259346"/>
                  <a:gd name="connsiteY17" fmla="*/ 30178 h 65645"/>
                  <a:gd name="connsiteX18" fmla="*/ 241239 w 259346"/>
                  <a:gd name="connsiteY18" fmla="*/ 15089 h 65645"/>
                  <a:gd name="connsiteX19" fmla="*/ 247275 w 259346"/>
                  <a:gd name="connsiteY19" fmla="*/ 24142 h 65645"/>
                  <a:gd name="connsiteX20" fmla="*/ 253311 w 259346"/>
                  <a:gd name="connsiteY20" fmla="*/ 45267 h 65645"/>
                  <a:gd name="connsiteX21" fmla="*/ 259346 w 259346"/>
                  <a:gd name="connsiteY21" fmla="*/ 60356 h 65645"/>
                  <a:gd name="connsiteX0" fmla="*/ 32 w 259346"/>
                  <a:gd name="connsiteY0" fmla="*/ 67799 h 67799"/>
                  <a:gd name="connsiteX1" fmla="*/ 22 w 259346"/>
                  <a:gd name="connsiteY1" fmla="*/ 62001 h 67799"/>
                  <a:gd name="connsiteX2" fmla="*/ 43207 w 259346"/>
                  <a:gd name="connsiteY2" fmla="*/ 6009 h 67799"/>
                  <a:gd name="connsiteX3" fmla="*/ 75259 w 259346"/>
                  <a:gd name="connsiteY3" fmla="*/ 2154 h 67799"/>
                  <a:gd name="connsiteX4" fmla="*/ 81295 w 259346"/>
                  <a:gd name="connsiteY4" fmla="*/ 11207 h 67799"/>
                  <a:gd name="connsiteX5" fmla="*/ 84313 w 259346"/>
                  <a:gd name="connsiteY5" fmla="*/ 47421 h 67799"/>
                  <a:gd name="connsiteX6" fmla="*/ 93366 w 259346"/>
                  <a:gd name="connsiteY6" fmla="*/ 44403 h 67799"/>
                  <a:gd name="connsiteX7" fmla="*/ 120527 w 259346"/>
                  <a:gd name="connsiteY7" fmla="*/ 26296 h 67799"/>
                  <a:gd name="connsiteX8" fmla="*/ 129580 w 259346"/>
                  <a:gd name="connsiteY8" fmla="*/ 23279 h 67799"/>
                  <a:gd name="connsiteX9" fmla="*/ 135616 w 259346"/>
                  <a:gd name="connsiteY9" fmla="*/ 14225 h 67799"/>
                  <a:gd name="connsiteX10" fmla="*/ 153723 w 259346"/>
                  <a:gd name="connsiteY10" fmla="*/ 5172 h 67799"/>
                  <a:gd name="connsiteX11" fmla="*/ 165794 w 259346"/>
                  <a:gd name="connsiteY11" fmla="*/ 26296 h 67799"/>
                  <a:gd name="connsiteX12" fmla="*/ 171830 w 259346"/>
                  <a:gd name="connsiteY12" fmla="*/ 50439 h 67799"/>
                  <a:gd name="connsiteX13" fmla="*/ 174847 w 259346"/>
                  <a:gd name="connsiteY13" fmla="*/ 59492 h 67799"/>
                  <a:gd name="connsiteX14" fmla="*/ 183901 w 259346"/>
                  <a:gd name="connsiteY14" fmla="*/ 62510 h 67799"/>
                  <a:gd name="connsiteX15" fmla="*/ 205026 w 259346"/>
                  <a:gd name="connsiteY15" fmla="*/ 44403 h 67799"/>
                  <a:gd name="connsiteX16" fmla="*/ 214079 w 259346"/>
                  <a:gd name="connsiteY16" fmla="*/ 32332 h 67799"/>
                  <a:gd name="connsiteX17" fmla="*/ 241239 w 259346"/>
                  <a:gd name="connsiteY17" fmla="*/ 17243 h 67799"/>
                  <a:gd name="connsiteX18" fmla="*/ 247275 w 259346"/>
                  <a:gd name="connsiteY18" fmla="*/ 26296 h 67799"/>
                  <a:gd name="connsiteX19" fmla="*/ 253311 w 259346"/>
                  <a:gd name="connsiteY19" fmla="*/ 47421 h 67799"/>
                  <a:gd name="connsiteX20" fmla="*/ 259346 w 259346"/>
                  <a:gd name="connsiteY20" fmla="*/ 62510 h 67799"/>
                  <a:gd name="connsiteX0" fmla="*/ 32 w 259346"/>
                  <a:gd name="connsiteY0" fmla="*/ 65739 h 65739"/>
                  <a:gd name="connsiteX1" fmla="*/ 22 w 259346"/>
                  <a:gd name="connsiteY1" fmla="*/ 59941 h 65739"/>
                  <a:gd name="connsiteX2" fmla="*/ 43207 w 259346"/>
                  <a:gd name="connsiteY2" fmla="*/ 3949 h 65739"/>
                  <a:gd name="connsiteX3" fmla="*/ 81295 w 259346"/>
                  <a:gd name="connsiteY3" fmla="*/ 9147 h 65739"/>
                  <a:gd name="connsiteX4" fmla="*/ 84313 w 259346"/>
                  <a:gd name="connsiteY4" fmla="*/ 45361 h 65739"/>
                  <a:gd name="connsiteX5" fmla="*/ 93366 w 259346"/>
                  <a:gd name="connsiteY5" fmla="*/ 42343 h 65739"/>
                  <a:gd name="connsiteX6" fmla="*/ 120527 w 259346"/>
                  <a:gd name="connsiteY6" fmla="*/ 24236 h 65739"/>
                  <a:gd name="connsiteX7" fmla="*/ 129580 w 259346"/>
                  <a:gd name="connsiteY7" fmla="*/ 21219 h 65739"/>
                  <a:gd name="connsiteX8" fmla="*/ 135616 w 259346"/>
                  <a:gd name="connsiteY8" fmla="*/ 12165 h 65739"/>
                  <a:gd name="connsiteX9" fmla="*/ 153723 w 259346"/>
                  <a:gd name="connsiteY9" fmla="*/ 3112 h 65739"/>
                  <a:gd name="connsiteX10" fmla="*/ 165794 w 259346"/>
                  <a:gd name="connsiteY10" fmla="*/ 24236 h 65739"/>
                  <a:gd name="connsiteX11" fmla="*/ 171830 w 259346"/>
                  <a:gd name="connsiteY11" fmla="*/ 48379 h 65739"/>
                  <a:gd name="connsiteX12" fmla="*/ 174847 w 259346"/>
                  <a:gd name="connsiteY12" fmla="*/ 57432 h 65739"/>
                  <a:gd name="connsiteX13" fmla="*/ 183901 w 259346"/>
                  <a:gd name="connsiteY13" fmla="*/ 60450 h 65739"/>
                  <a:gd name="connsiteX14" fmla="*/ 205026 w 259346"/>
                  <a:gd name="connsiteY14" fmla="*/ 42343 h 65739"/>
                  <a:gd name="connsiteX15" fmla="*/ 214079 w 259346"/>
                  <a:gd name="connsiteY15" fmla="*/ 30272 h 65739"/>
                  <a:gd name="connsiteX16" fmla="*/ 241239 w 259346"/>
                  <a:gd name="connsiteY16" fmla="*/ 15183 h 65739"/>
                  <a:gd name="connsiteX17" fmla="*/ 247275 w 259346"/>
                  <a:gd name="connsiteY17" fmla="*/ 24236 h 65739"/>
                  <a:gd name="connsiteX18" fmla="*/ 253311 w 259346"/>
                  <a:gd name="connsiteY18" fmla="*/ 45361 h 65739"/>
                  <a:gd name="connsiteX19" fmla="*/ 259346 w 259346"/>
                  <a:gd name="connsiteY19" fmla="*/ 60450 h 65739"/>
                  <a:gd name="connsiteX0" fmla="*/ 32 w 259346"/>
                  <a:gd name="connsiteY0" fmla="*/ 62627 h 62627"/>
                  <a:gd name="connsiteX1" fmla="*/ 22 w 259346"/>
                  <a:gd name="connsiteY1" fmla="*/ 56829 h 62627"/>
                  <a:gd name="connsiteX2" fmla="*/ 43207 w 259346"/>
                  <a:gd name="connsiteY2" fmla="*/ 837 h 62627"/>
                  <a:gd name="connsiteX3" fmla="*/ 84313 w 259346"/>
                  <a:gd name="connsiteY3" fmla="*/ 42249 h 62627"/>
                  <a:gd name="connsiteX4" fmla="*/ 93366 w 259346"/>
                  <a:gd name="connsiteY4" fmla="*/ 39231 h 62627"/>
                  <a:gd name="connsiteX5" fmla="*/ 120527 w 259346"/>
                  <a:gd name="connsiteY5" fmla="*/ 21124 h 62627"/>
                  <a:gd name="connsiteX6" fmla="*/ 129580 w 259346"/>
                  <a:gd name="connsiteY6" fmla="*/ 18107 h 62627"/>
                  <a:gd name="connsiteX7" fmla="*/ 135616 w 259346"/>
                  <a:gd name="connsiteY7" fmla="*/ 9053 h 62627"/>
                  <a:gd name="connsiteX8" fmla="*/ 153723 w 259346"/>
                  <a:gd name="connsiteY8" fmla="*/ 0 h 62627"/>
                  <a:gd name="connsiteX9" fmla="*/ 165794 w 259346"/>
                  <a:gd name="connsiteY9" fmla="*/ 21124 h 62627"/>
                  <a:gd name="connsiteX10" fmla="*/ 171830 w 259346"/>
                  <a:gd name="connsiteY10" fmla="*/ 45267 h 62627"/>
                  <a:gd name="connsiteX11" fmla="*/ 174847 w 259346"/>
                  <a:gd name="connsiteY11" fmla="*/ 54320 h 62627"/>
                  <a:gd name="connsiteX12" fmla="*/ 183901 w 259346"/>
                  <a:gd name="connsiteY12" fmla="*/ 57338 h 62627"/>
                  <a:gd name="connsiteX13" fmla="*/ 205026 w 259346"/>
                  <a:gd name="connsiteY13" fmla="*/ 39231 h 62627"/>
                  <a:gd name="connsiteX14" fmla="*/ 214079 w 259346"/>
                  <a:gd name="connsiteY14" fmla="*/ 27160 h 62627"/>
                  <a:gd name="connsiteX15" fmla="*/ 241239 w 259346"/>
                  <a:gd name="connsiteY15" fmla="*/ 12071 h 62627"/>
                  <a:gd name="connsiteX16" fmla="*/ 247275 w 259346"/>
                  <a:gd name="connsiteY16" fmla="*/ 21124 h 62627"/>
                  <a:gd name="connsiteX17" fmla="*/ 253311 w 259346"/>
                  <a:gd name="connsiteY17" fmla="*/ 42249 h 62627"/>
                  <a:gd name="connsiteX18" fmla="*/ 259346 w 259346"/>
                  <a:gd name="connsiteY18" fmla="*/ 57338 h 62627"/>
                  <a:gd name="connsiteX0" fmla="*/ 32 w 259346"/>
                  <a:gd name="connsiteY0" fmla="*/ 62627 h 62627"/>
                  <a:gd name="connsiteX1" fmla="*/ 22 w 259346"/>
                  <a:gd name="connsiteY1" fmla="*/ 56829 h 62627"/>
                  <a:gd name="connsiteX2" fmla="*/ 43207 w 259346"/>
                  <a:gd name="connsiteY2" fmla="*/ 837 h 62627"/>
                  <a:gd name="connsiteX3" fmla="*/ 86579 w 259346"/>
                  <a:gd name="connsiteY3" fmla="*/ 56552 h 62627"/>
                  <a:gd name="connsiteX4" fmla="*/ 93366 w 259346"/>
                  <a:gd name="connsiteY4" fmla="*/ 39231 h 62627"/>
                  <a:gd name="connsiteX5" fmla="*/ 120527 w 259346"/>
                  <a:gd name="connsiteY5" fmla="*/ 21124 h 62627"/>
                  <a:gd name="connsiteX6" fmla="*/ 129580 w 259346"/>
                  <a:gd name="connsiteY6" fmla="*/ 18107 h 62627"/>
                  <a:gd name="connsiteX7" fmla="*/ 135616 w 259346"/>
                  <a:gd name="connsiteY7" fmla="*/ 9053 h 62627"/>
                  <a:gd name="connsiteX8" fmla="*/ 153723 w 259346"/>
                  <a:gd name="connsiteY8" fmla="*/ 0 h 62627"/>
                  <a:gd name="connsiteX9" fmla="*/ 165794 w 259346"/>
                  <a:gd name="connsiteY9" fmla="*/ 21124 h 62627"/>
                  <a:gd name="connsiteX10" fmla="*/ 171830 w 259346"/>
                  <a:gd name="connsiteY10" fmla="*/ 45267 h 62627"/>
                  <a:gd name="connsiteX11" fmla="*/ 174847 w 259346"/>
                  <a:gd name="connsiteY11" fmla="*/ 54320 h 62627"/>
                  <a:gd name="connsiteX12" fmla="*/ 183901 w 259346"/>
                  <a:gd name="connsiteY12" fmla="*/ 57338 h 62627"/>
                  <a:gd name="connsiteX13" fmla="*/ 205026 w 259346"/>
                  <a:gd name="connsiteY13" fmla="*/ 39231 h 62627"/>
                  <a:gd name="connsiteX14" fmla="*/ 214079 w 259346"/>
                  <a:gd name="connsiteY14" fmla="*/ 27160 h 62627"/>
                  <a:gd name="connsiteX15" fmla="*/ 241239 w 259346"/>
                  <a:gd name="connsiteY15" fmla="*/ 12071 h 62627"/>
                  <a:gd name="connsiteX16" fmla="*/ 247275 w 259346"/>
                  <a:gd name="connsiteY16" fmla="*/ 21124 h 62627"/>
                  <a:gd name="connsiteX17" fmla="*/ 253311 w 259346"/>
                  <a:gd name="connsiteY17" fmla="*/ 42249 h 62627"/>
                  <a:gd name="connsiteX18" fmla="*/ 259346 w 259346"/>
                  <a:gd name="connsiteY18" fmla="*/ 57338 h 62627"/>
                  <a:gd name="connsiteX0" fmla="*/ 32 w 259346"/>
                  <a:gd name="connsiteY0" fmla="*/ 62627 h 62627"/>
                  <a:gd name="connsiteX1" fmla="*/ 22 w 259346"/>
                  <a:gd name="connsiteY1" fmla="*/ 56829 h 62627"/>
                  <a:gd name="connsiteX2" fmla="*/ 43207 w 259346"/>
                  <a:gd name="connsiteY2" fmla="*/ 837 h 62627"/>
                  <a:gd name="connsiteX3" fmla="*/ 86579 w 259346"/>
                  <a:gd name="connsiteY3" fmla="*/ 56552 h 62627"/>
                  <a:gd name="connsiteX4" fmla="*/ 93366 w 259346"/>
                  <a:gd name="connsiteY4" fmla="*/ 39231 h 62627"/>
                  <a:gd name="connsiteX5" fmla="*/ 120527 w 259346"/>
                  <a:gd name="connsiteY5" fmla="*/ 21124 h 62627"/>
                  <a:gd name="connsiteX6" fmla="*/ 129580 w 259346"/>
                  <a:gd name="connsiteY6" fmla="*/ 18107 h 62627"/>
                  <a:gd name="connsiteX7" fmla="*/ 135616 w 259346"/>
                  <a:gd name="connsiteY7" fmla="*/ 9053 h 62627"/>
                  <a:gd name="connsiteX8" fmla="*/ 153723 w 259346"/>
                  <a:gd name="connsiteY8" fmla="*/ 0 h 62627"/>
                  <a:gd name="connsiteX9" fmla="*/ 165794 w 259346"/>
                  <a:gd name="connsiteY9" fmla="*/ 21124 h 62627"/>
                  <a:gd name="connsiteX10" fmla="*/ 171830 w 259346"/>
                  <a:gd name="connsiteY10" fmla="*/ 45267 h 62627"/>
                  <a:gd name="connsiteX11" fmla="*/ 174847 w 259346"/>
                  <a:gd name="connsiteY11" fmla="*/ 54320 h 62627"/>
                  <a:gd name="connsiteX12" fmla="*/ 183901 w 259346"/>
                  <a:gd name="connsiteY12" fmla="*/ 57338 h 62627"/>
                  <a:gd name="connsiteX13" fmla="*/ 205026 w 259346"/>
                  <a:gd name="connsiteY13" fmla="*/ 39231 h 62627"/>
                  <a:gd name="connsiteX14" fmla="*/ 214079 w 259346"/>
                  <a:gd name="connsiteY14" fmla="*/ 27160 h 62627"/>
                  <a:gd name="connsiteX15" fmla="*/ 241239 w 259346"/>
                  <a:gd name="connsiteY15" fmla="*/ 12071 h 62627"/>
                  <a:gd name="connsiteX16" fmla="*/ 247275 w 259346"/>
                  <a:gd name="connsiteY16" fmla="*/ 21124 h 62627"/>
                  <a:gd name="connsiteX17" fmla="*/ 253311 w 259346"/>
                  <a:gd name="connsiteY17" fmla="*/ 42249 h 62627"/>
                  <a:gd name="connsiteX18" fmla="*/ 259346 w 259346"/>
                  <a:gd name="connsiteY18" fmla="*/ 57338 h 62627"/>
                  <a:gd name="connsiteX0" fmla="*/ 32 w 259346"/>
                  <a:gd name="connsiteY0" fmla="*/ 62627 h 62627"/>
                  <a:gd name="connsiteX1" fmla="*/ 22 w 259346"/>
                  <a:gd name="connsiteY1" fmla="*/ 56829 h 62627"/>
                  <a:gd name="connsiteX2" fmla="*/ 43207 w 259346"/>
                  <a:gd name="connsiteY2" fmla="*/ 837 h 62627"/>
                  <a:gd name="connsiteX3" fmla="*/ 86579 w 259346"/>
                  <a:gd name="connsiteY3" fmla="*/ 56552 h 62627"/>
                  <a:gd name="connsiteX4" fmla="*/ 93366 w 259346"/>
                  <a:gd name="connsiteY4" fmla="*/ 39231 h 62627"/>
                  <a:gd name="connsiteX5" fmla="*/ 120527 w 259346"/>
                  <a:gd name="connsiteY5" fmla="*/ 21124 h 62627"/>
                  <a:gd name="connsiteX6" fmla="*/ 129580 w 259346"/>
                  <a:gd name="connsiteY6" fmla="*/ 18107 h 62627"/>
                  <a:gd name="connsiteX7" fmla="*/ 135616 w 259346"/>
                  <a:gd name="connsiteY7" fmla="*/ 9053 h 62627"/>
                  <a:gd name="connsiteX8" fmla="*/ 153723 w 259346"/>
                  <a:gd name="connsiteY8" fmla="*/ 0 h 62627"/>
                  <a:gd name="connsiteX9" fmla="*/ 165794 w 259346"/>
                  <a:gd name="connsiteY9" fmla="*/ 21124 h 62627"/>
                  <a:gd name="connsiteX10" fmla="*/ 171830 w 259346"/>
                  <a:gd name="connsiteY10" fmla="*/ 45267 h 62627"/>
                  <a:gd name="connsiteX11" fmla="*/ 174847 w 259346"/>
                  <a:gd name="connsiteY11" fmla="*/ 54320 h 62627"/>
                  <a:gd name="connsiteX12" fmla="*/ 183901 w 259346"/>
                  <a:gd name="connsiteY12" fmla="*/ 57338 h 62627"/>
                  <a:gd name="connsiteX13" fmla="*/ 205026 w 259346"/>
                  <a:gd name="connsiteY13" fmla="*/ 39231 h 62627"/>
                  <a:gd name="connsiteX14" fmla="*/ 214079 w 259346"/>
                  <a:gd name="connsiteY14" fmla="*/ 27160 h 62627"/>
                  <a:gd name="connsiteX15" fmla="*/ 241239 w 259346"/>
                  <a:gd name="connsiteY15" fmla="*/ 12071 h 62627"/>
                  <a:gd name="connsiteX16" fmla="*/ 247275 w 259346"/>
                  <a:gd name="connsiteY16" fmla="*/ 21124 h 62627"/>
                  <a:gd name="connsiteX17" fmla="*/ 253311 w 259346"/>
                  <a:gd name="connsiteY17" fmla="*/ 42249 h 62627"/>
                  <a:gd name="connsiteX18" fmla="*/ 259346 w 259346"/>
                  <a:gd name="connsiteY18" fmla="*/ 57338 h 62627"/>
                  <a:gd name="connsiteX0" fmla="*/ 32 w 259346"/>
                  <a:gd name="connsiteY0" fmla="*/ 62627 h 62627"/>
                  <a:gd name="connsiteX1" fmla="*/ 22 w 259346"/>
                  <a:gd name="connsiteY1" fmla="*/ 56829 h 62627"/>
                  <a:gd name="connsiteX2" fmla="*/ 43207 w 259346"/>
                  <a:gd name="connsiteY2" fmla="*/ 837 h 62627"/>
                  <a:gd name="connsiteX3" fmla="*/ 86394 w 259346"/>
                  <a:gd name="connsiteY3" fmla="*/ 56838 h 62627"/>
                  <a:gd name="connsiteX4" fmla="*/ 93366 w 259346"/>
                  <a:gd name="connsiteY4" fmla="*/ 39231 h 62627"/>
                  <a:gd name="connsiteX5" fmla="*/ 120527 w 259346"/>
                  <a:gd name="connsiteY5" fmla="*/ 21124 h 62627"/>
                  <a:gd name="connsiteX6" fmla="*/ 129580 w 259346"/>
                  <a:gd name="connsiteY6" fmla="*/ 18107 h 62627"/>
                  <a:gd name="connsiteX7" fmla="*/ 135616 w 259346"/>
                  <a:gd name="connsiteY7" fmla="*/ 9053 h 62627"/>
                  <a:gd name="connsiteX8" fmla="*/ 153723 w 259346"/>
                  <a:gd name="connsiteY8" fmla="*/ 0 h 62627"/>
                  <a:gd name="connsiteX9" fmla="*/ 165794 w 259346"/>
                  <a:gd name="connsiteY9" fmla="*/ 21124 h 62627"/>
                  <a:gd name="connsiteX10" fmla="*/ 171830 w 259346"/>
                  <a:gd name="connsiteY10" fmla="*/ 45267 h 62627"/>
                  <a:gd name="connsiteX11" fmla="*/ 174847 w 259346"/>
                  <a:gd name="connsiteY11" fmla="*/ 54320 h 62627"/>
                  <a:gd name="connsiteX12" fmla="*/ 183901 w 259346"/>
                  <a:gd name="connsiteY12" fmla="*/ 57338 h 62627"/>
                  <a:gd name="connsiteX13" fmla="*/ 205026 w 259346"/>
                  <a:gd name="connsiteY13" fmla="*/ 39231 h 62627"/>
                  <a:gd name="connsiteX14" fmla="*/ 214079 w 259346"/>
                  <a:gd name="connsiteY14" fmla="*/ 27160 h 62627"/>
                  <a:gd name="connsiteX15" fmla="*/ 241239 w 259346"/>
                  <a:gd name="connsiteY15" fmla="*/ 12071 h 62627"/>
                  <a:gd name="connsiteX16" fmla="*/ 247275 w 259346"/>
                  <a:gd name="connsiteY16" fmla="*/ 21124 h 62627"/>
                  <a:gd name="connsiteX17" fmla="*/ 253311 w 259346"/>
                  <a:gd name="connsiteY17" fmla="*/ 42249 h 62627"/>
                  <a:gd name="connsiteX18" fmla="*/ 259346 w 259346"/>
                  <a:gd name="connsiteY18" fmla="*/ 57338 h 62627"/>
                  <a:gd name="connsiteX0" fmla="*/ 32 w 259346"/>
                  <a:gd name="connsiteY0" fmla="*/ 62627 h 62627"/>
                  <a:gd name="connsiteX1" fmla="*/ 22 w 259346"/>
                  <a:gd name="connsiteY1" fmla="*/ 56829 h 62627"/>
                  <a:gd name="connsiteX2" fmla="*/ 43207 w 259346"/>
                  <a:gd name="connsiteY2" fmla="*/ 837 h 62627"/>
                  <a:gd name="connsiteX3" fmla="*/ 86394 w 259346"/>
                  <a:gd name="connsiteY3" fmla="*/ 56838 h 62627"/>
                  <a:gd name="connsiteX4" fmla="*/ 93366 w 259346"/>
                  <a:gd name="connsiteY4" fmla="*/ 39231 h 62627"/>
                  <a:gd name="connsiteX5" fmla="*/ 120527 w 259346"/>
                  <a:gd name="connsiteY5" fmla="*/ 21124 h 62627"/>
                  <a:gd name="connsiteX6" fmla="*/ 129580 w 259346"/>
                  <a:gd name="connsiteY6" fmla="*/ 18107 h 62627"/>
                  <a:gd name="connsiteX7" fmla="*/ 135616 w 259346"/>
                  <a:gd name="connsiteY7" fmla="*/ 9053 h 62627"/>
                  <a:gd name="connsiteX8" fmla="*/ 153723 w 259346"/>
                  <a:gd name="connsiteY8" fmla="*/ 0 h 62627"/>
                  <a:gd name="connsiteX9" fmla="*/ 165794 w 259346"/>
                  <a:gd name="connsiteY9" fmla="*/ 21124 h 62627"/>
                  <a:gd name="connsiteX10" fmla="*/ 171830 w 259346"/>
                  <a:gd name="connsiteY10" fmla="*/ 45267 h 62627"/>
                  <a:gd name="connsiteX11" fmla="*/ 174847 w 259346"/>
                  <a:gd name="connsiteY11" fmla="*/ 54320 h 62627"/>
                  <a:gd name="connsiteX12" fmla="*/ 183901 w 259346"/>
                  <a:gd name="connsiteY12" fmla="*/ 57338 h 62627"/>
                  <a:gd name="connsiteX13" fmla="*/ 205026 w 259346"/>
                  <a:gd name="connsiteY13" fmla="*/ 39231 h 62627"/>
                  <a:gd name="connsiteX14" fmla="*/ 214079 w 259346"/>
                  <a:gd name="connsiteY14" fmla="*/ 27160 h 62627"/>
                  <a:gd name="connsiteX15" fmla="*/ 241239 w 259346"/>
                  <a:gd name="connsiteY15" fmla="*/ 12071 h 62627"/>
                  <a:gd name="connsiteX16" fmla="*/ 247275 w 259346"/>
                  <a:gd name="connsiteY16" fmla="*/ 21124 h 62627"/>
                  <a:gd name="connsiteX17" fmla="*/ 253311 w 259346"/>
                  <a:gd name="connsiteY17" fmla="*/ 42249 h 62627"/>
                  <a:gd name="connsiteX18" fmla="*/ 259346 w 259346"/>
                  <a:gd name="connsiteY18" fmla="*/ 57338 h 62627"/>
                  <a:gd name="connsiteX0" fmla="*/ 32 w 259346"/>
                  <a:gd name="connsiteY0" fmla="*/ 62627 h 62627"/>
                  <a:gd name="connsiteX1" fmla="*/ 22 w 259346"/>
                  <a:gd name="connsiteY1" fmla="*/ 56829 h 62627"/>
                  <a:gd name="connsiteX2" fmla="*/ 43207 w 259346"/>
                  <a:gd name="connsiteY2" fmla="*/ 837 h 62627"/>
                  <a:gd name="connsiteX3" fmla="*/ 86394 w 259346"/>
                  <a:gd name="connsiteY3" fmla="*/ 56838 h 62627"/>
                  <a:gd name="connsiteX4" fmla="*/ 93366 w 259346"/>
                  <a:gd name="connsiteY4" fmla="*/ 39231 h 62627"/>
                  <a:gd name="connsiteX5" fmla="*/ 120527 w 259346"/>
                  <a:gd name="connsiteY5" fmla="*/ 21124 h 62627"/>
                  <a:gd name="connsiteX6" fmla="*/ 129580 w 259346"/>
                  <a:gd name="connsiteY6" fmla="*/ 18107 h 62627"/>
                  <a:gd name="connsiteX7" fmla="*/ 135616 w 259346"/>
                  <a:gd name="connsiteY7" fmla="*/ 9053 h 62627"/>
                  <a:gd name="connsiteX8" fmla="*/ 153723 w 259346"/>
                  <a:gd name="connsiteY8" fmla="*/ 0 h 62627"/>
                  <a:gd name="connsiteX9" fmla="*/ 165794 w 259346"/>
                  <a:gd name="connsiteY9" fmla="*/ 21124 h 62627"/>
                  <a:gd name="connsiteX10" fmla="*/ 171830 w 259346"/>
                  <a:gd name="connsiteY10" fmla="*/ 45267 h 62627"/>
                  <a:gd name="connsiteX11" fmla="*/ 174847 w 259346"/>
                  <a:gd name="connsiteY11" fmla="*/ 54320 h 62627"/>
                  <a:gd name="connsiteX12" fmla="*/ 183901 w 259346"/>
                  <a:gd name="connsiteY12" fmla="*/ 57338 h 62627"/>
                  <a:gd name="connsiteX13" fmla="*/ 205026 w 259346"/>
                  <a:gd name="connsiteY13" fmla="*/ 39231 h 62627"/>
                  <a:gd name="connsiteX14" fmla="*/ 214079 w 259346"/>
                  <a:gd name="connsiteY14" fmla="*/ 27160 h 62627"/>
                  <a:gd name="connsiteX15" fmla="*/ 241239 w 259346"/>
                  <a:gd name="connsiteY15" fmla="*/ 12071 h 62627"/>
                  <a:gd name="connsiteX16" fmla="*/ 247275 w 259346"/>
                  <a:gd name="connsiteY16" fmla="*/ 21124 h 62627"/>
                  <a:gd name="connsiteX17" fmla="*/ 253311 w 259346"/>
                  <a:gd name="connsiteY17" fmla="*/ 42249 h 62627"/>
                  <a:gd name="connsiteX18" fmla="*/ 259346 w 259346"/>
                  <a:gd name="connsiteY18" fmla="*/ 57338 h 62627"/>
                  <a:gd name="connsiteX0" fmla="*/ 32 w 259346"/>
                  <a:gd name="connsiteY0" fmla="*/ 62627 h 62627"/>
                  <a:gd name="connsiteX1" fmla="*/ 22 w 259346"/>
                  <a:gd name="connsiteY1" fmla="*/ 56829 h 62627"/>
                  <a:gd name="connsiteX2" fmla="*/ 43207 w 259346"/>
                  <a:gd name="connsiteY2" fmla="*/ 837 h 62627"/>
                  <a:gd name="connsiteX3" fmla="*/ 86394 w 259346"/>
                  <a:gd name="connsiteY3" fmla="*/ 56838 h 62627"/>
                  <a:gd name="connsiteX4" fmla="*/ 93366 w 259346"/>
                  <a:gd name="connsiteY4" fmla="*/ 39231 h 62627"/>
                  <a:gd name="connsiteX5" fmla="*/ 120527 w 259346"/>
                  <a:gd name="connsiteY5" fmla="*/ 21124 h 62627"/>
                  <a:gd name="connsiteX6" fmla="*/ 129580 w 259346"/>
                  <a:gd name="connsiteY6" fmla="*/ 18107 h 62627"/>
                  <a:gd name="connsiteX7" fmla="*/ 135616 w 259346"/>
                  <a:gd name="connsiteY7" fmla="*/ 9053 h 62627"/>
                  <a:gd name="connsiteX8" fmla="*/ 153723 w 259346"/>
                  <a:gd name="connsiteY8" fmla="*/ 0 h 62627"/>
                  <a:gd name="connsiteX9" fmla="*/ 165794 w 259346"/>
                  <a:gd name="connsiteY9" fmla="*/ 21124 h 62627"/>
                  <a:gd name="connsiteX10" fmla="*/ 171830 w 259346"/>
                  <a:gd name="connsiteY10" fmla="*/ 45267 h 62627"/>
                  <a:gd name="connsiteX11" fmla="*/ 174847 w 259346"/>
                  <a:gd name="connsiteY11" fmla="*/ 54320 h 62627"/>
                  <a:gd name="connsiteX12" fmla="*/ 183901 w 259346"/>
                  <a:gd name="connsiteY12" fmla="*/ 57338 h 62627"/>
                  <a:gd name="connsiteX13" fmla="*/ 205026 w 259346"/>
                  <a:gd name="connsiteY13" fmla="*/ 39231 h 62627"/>
                  <a:gd name="connsiteX14" fmla="*/ 214079 w 259346"/>
                  <a:gd name="connsiteY14" fmla="*/ 27160 h 62627"/>
                  <a:gd name="connsiteX15" fmla="*/ 241239 w 259346"/>
                  <a:gd name="connsiteY15" fmla="*/ 12071 h 62627"/>
                  <a:gd name="connsiteX16" fmla="*/ 247275 w 259346"/>
                  <a:gd name="connsiteY16" fmla="*/ 21124 h 62627"/>
                  <a:gd name="connsiteX17" fmla="*/ 253311 w 259346"/>
                  <a:gd name="connsiteY17" fmla="*/ 42249 h 62627"/>
                  <a:gd name="connsiteX18" fmla="*/ 259346 w 259346"/>
                  <a:gd name="connsiteY18" fmla="*/ 57338 h 62627"/>
                  <a:gd name="connsiteX0" fmla="*/ 32 w 259346"/>
                  <a:gd name="connsiteY0" fmla="*/ 62627 h 62627"/>
                  <a:gd name="connsiteX1" fmla="*/ 22 w 259346"/>
                  <a:gd name="connsiteY1" fmla="*/ 56829 h 62627"/>
                  <a:gd name="connsiteX2" fmla="*/ 43207 w 259346"/>
                  <a:gd name="connsiteY2" fmla="*/ 837 h 62627"/>
                  <a:gd name="connsiteX3" fmla="*/ 86394 w 259346"/>
                  <a:gd name="connsiteY3" fmla="*/ 56838 h 62627"/>
                  <a:gd name="connsiteX4" fmla="*/ 93366 w 259346"/>
                  <a:gd name="connsiteY4" fmla="*/ 39231 h 62627"/>
                  <a:gd name="connsiteX5" fmla="*/ 120527 w 259346"/>
                  <a:gd name="connsiteY5" fmla="*/ 21124 h 62627"/>
                  <a:gd name="connsiteX6" fmla="*/ 129580 w 259346"/>
                  <a:gd name="connsiteY6" fmla="*/ 18107 h 62627"/>
                  <a:gd name="connsiteX7" fmla="*/ 135616 w 259346"/>
                  <a:gd name="connsiteY7" fmla="*/ 9053 h 62627"/>
                  <a:gd name="connsiteX8" fmla="*/ 153723 w 259346"/>
                  <a:gd name="connsiteY8" fmla="*/ 0 h 62627"/>
                  <a:gd name="connsiteX9" fmla="*/ 165794 w 259346"/>
                  <a:gd name="connsiteY9" fmla="*/ 21124 h 62627"/>
                  <a:gd name="connsiteX10" fmla="*/ 171830 w 259346"/>
                  <a:gd name="connsiteY10" fmla="*/ 45267 h 62627"/>
                  <a:gd name="connsiteX11" fmla="*/ 174847 w 259346"/>
                  <a:gd name="connsiteY11" fmla="*/ 54320 h 62627"/>
                  <a:gd name="connsiteX12" fmla="*/ 183901 w 259346"/>
                  <a:gd name="connsiteY12" fmla="*/ 57338 h 62627"/>
                  <a:gd name="connsiteX13" fmla="*/ 205026 w 259346"/>
                  <a:gd name="connsiteY13" fmla="*/ 39231 h 62627"/>
                  <a:gd name="connsiteX14" fmla="*/ 214079 w 259346"/>
                  <a:gd name="connsiteY14" fmla="*/ 27160 h 62627"/>
                  <a:gd name="connsiteX15" fmla="*/ 241239 w 259346"/>
                  <a:gd name="connsiteY15" fmla="*/ 12071 h 62627"/>
                  <a:gd name="connsiteX16" fmla="*/ 247275 w 259346"/>
                  <a:gd name="connsiteY16" fmla="*/ 21124 h 62627"/>
                  <a:gd name="connsiteX17" fmla="*/ 253311 w 259346"/>
                  <a:gd name="connsiteY17" fmla="*/ 42249 h 62627"/>
                  <a:gd name="connsiteX18" fmla="*/ 259346 w 259346"/>
                  <a:gd name="connsiteY18" fmla="*/ 57338 h 62627"/>
                  <a:gd name="connsiteX0" fmla="*/ 32 w 259346"/>
                  <a:gd name="connsiteY0" fmla="*/ 62627 h 62627"/>
                  <a:gd name="connsiteX1" fmla="*/ 22 w 259346"/>
                  <a:gd name="connsiteY1" fmla="*/ 56829 h 62627"/>
                  <a:gd name="connsiteX2" fmla="*/ 43207 w 259346"/>
                  <a:gd name="connsiteY2" fmla="*/ 837 h 62627"/>
                  <a:gd name="connsiteX3" fmla="*/ 86394 w 259346"/>
                  <a:gd name="connsiteY3" fmla="*/ 56838 h 62627"/>
                  <a:gd name="connsiteX4" fmla="*/ 93366 w 259346"/>
                  <a:gd name="connsiteY4" fmla="*/ 39231 h 62627"/>
                  <a:gd name="connsiteX5" fmla="*/ 120527 w 259346"/>
                  <a:gd name="connsiteY5" fmla="*/ 21124 h 62627"/>
                  <a:gd name="connsiteX6" fmla="*/ 129580 w 259346"/>
                  <a:gd name="connsiteY6" fmla="*/ 18107 h 62627"/>
                  <a:gd name="connsiteX7" fmla="*/ 135616 w 259346"/>
                  <a:gd name="connsiteY7" fmla="*/ 9053 h 62627"/>
                  <a:gd name="connsiteX8" fmla="*/ 153723 w 259346"/>
                  <a:gd name="connsiteY8" fmla="*/ 0 h 62627"/>
                  <a:gd name="connsiteX9" fmla="*/ 165794 w 259346"/>
                  <a:gd name="connsiteY9" fmla="*/ 21124 h 62627"/>
                  <a:gd name="connsiteX10" fmla="*/ 171830 w 259346"/>
                  <a:gd name="connsiteY10" fmla="*/ 45267 h 62627"/>
                  <a:gd name="connsiteX11" fmla="*/ 174847 w 259346"/>
                  <a:gd name="connsiteY11" fmla="*/ 54320 h 62627"/>
                  <a:gd name="connsiteX12" fmla="*/ 183901 w 259346"/>
                  <a:gd name="connsiteY12" fmla="*/ 57338 h 62627"/>
                  <a:gd name="connsiteX13" fmla="*/ 205026 w 259346"/>
                  <a:gd name="connsiteY13" fmla="*/ 39231 h 62627"/>
                  <a:gd name="connsiteX14" fmla="*/ 214079 w 259346"/>
                  <a:gd name="connsiteY14" fmla="*/ 27160 h 62627"/>
                  <a:gd name="connsiteX15" fmla="*/ 241239 w 259346"/>
                  <a:gd name="connsiteY15" fmla="*/ 12071 h 62627"/>
                  <a:gd name="connsiteX16" fmla="*/ 247275 w 259346"/>
                  <a:gd name="connsiteY16" fmla="*/ 21124 h 62627"/>
                  <a:gd name="connsiteX17" fmla="*/ 253311 w 259346"/>
                  <a:gd name="connsiteY17" fmla="*/ 42249 h 62627"/>
                  <a:gd name="connsiteX18" fmla="*/ 259346 w 259346"/>
                  <a:gd name="connsiteY18" fmla="*/ 57338 h 62627"/>
                  <a:gd name="connsiteX0" fmla="*/ 32 w 259346"/>
                  <a:gd name="connsiteY0" fmla="*/ 62627 h 62627"/>
                  <a:gd name="connsiteX1" fmla="*/ 22 w 259346"/>
                  <a:gd name="connsiteY1" fmla="*/ 56829 h 62627"/>
                  <a:gd name="connsiteX2" fmla="*/ 43207 w 259346"/>
                  <a:gd name="connsiteY2" fmla="*/ 837 h 62627"/>
                  <a:gd name="connsiteX3" fmla="*/ 86394 w 259346"/>
                  <a:gd name="connsiteY3" fmla="*/ 56838 h 62627"/>
                  <a:gd name="connsiteX4" fmla="*/ 120527 w 259346"/>
                  <a:gd name="connsiteY4" fmla="*/ 21124 h 62627"/>
                  <a:gd name="connsiteX5" fmla="*/ 129580 w 259346"/>
                  <a:gd name="connsiteY5" fmla="*/ 18107 h 62627"/>
                  <a:gd name="connsiteX6" fmla="*/ 135616 w 259346"/>
                  <a:gd name="connsiteY6" fmla="*/ 9053 h 62627"/>
                  <a:gd name="connsiteX7" fmla="*/ 153723 w 259346"/>
                  <a:gd name="connsiteY7" fmla="*/ 0 h 62627"/>
                  <a:gd name="connsiteX8" fmla="*/ 165794 w 259346"/>
                  <a:gd name="connsiteY8" fmla="*/ 21124 h 62627"/>
                  <a:gd name="connsiteX9" fmla="*/ 171830 w 259346"/>
                  <a:gd name="connsiteY9" fmla="*/ 45267 h 62627"/>
                  <a:gd name="connsiteX10" fmla="*/ 174847 w 259346"/>
                  <a:gd name="connsiteY10" fmla="*/ 54320 h 62627"/>
                  <a:gd name="connsiteX11" fmla="*/ 183901 w 259346"/>
                  <a:gd name="connsiteY11" fmla="*/ 57338 h 62627"/>
                  <a:gd name="connsiteX12" fmla="*/ 205026 w 259346"/>
                  <a:gd name="connsiteY12" fmla="*/ 39231 h 62627"/>
                  <a:gd name="connsiteX13" fmla="*/ 214079 w 259346"/>
                  <a:gd name="connsiteY13" fmla="*/ 27160 h 62627"/>
                  <a:gd name="connsiteX14" fmla="*/ 241239 w 259346"/>
                  <a:gd name="connsiteY14" fmla="*/ 12071 h 62627"/>
                  <a:gd name="connsiteX15" fmla="*/ 247275 w 259346"/>
                  <a:gd name="connsiteY15" fmla="*/ 21124 h 62627"/>
                  <a:gd name="connsiteX16" fmla="*/ 253311 w 259346"/>
                  <a:gd name="connsiteY16" fmla="*/ 42249 h 62627"/>
                  <a:gd name="connsiteX17" fmla="*/ 259346 w 259346"/>
                  <a:gd name="connsiteY17" fmla="*/ 57338 h 62627"/>
                  <a:gd name="connsiteX0" fmla="*/ 32 w 259346"/>
                  <a:gd name="connsiteY0" fmla="*/ 62627 h 62627"/>
                  <a:gd name="connsiteX1" fmla="*/ 22 w 259346"/>
                  <a:gd name="connsiteY1" fmla="*/ 56829 h 62627"/>
                  <a:gd name="connsiteX2" fmla="*/ 43207 w 259346"/>
                  <a:gd name="connsiteY2" fmla="*/ 837 h 62627"/>
                  <a:gd name="connsiteX3" fmla="*/ 86394 w 259346"/>
                  <a:gd name="connsiteY3" fmla="*/ 56838 h 62627"/>
                  <a:gd name="connsiteX4" fmla="*/ 129580 w 259346"/>
                  <a:gd name="connsiteY4" fmla="*/ 18107 h 62627"/>
                  <a:gd name="connsiteX5" fmla="*/ 135616 w 259346"/>
                  <a:gd name="connsiteY5" fmla="*/ 9053 h 62627"/>
                  <a:gd name="connsiteX6" fmla="*/ 153723 w 259346"/>
                  <a:gd name="connsiteY6" fmla="*/ 0 h 62627"/>
                  <a:gd name="connsiteX7" fmla="*/ 165794 w 259346"/>
                  <a:gd name="connsiteY7" fmla="*/ 21124 h 62627"/>
                  <a:gd name="connsiteX8" fmla="*/ 171830 w 259346"/>
                  <a:gd name="connsiteY8" fmla="*/ 45267 h 62627"/>
                  <a:gd name="connsiteX9" fmla="*/ 174847 w 259346"/>
                  <a:gd name="connsiteY9" fmla="*/ 54320 h 62627"/>
                  <a:gd name="connsiteX10" fmla="*/ 183901 w 259346"/>
                  <a:gd name="connsiteY10" fmla="*/ 57338 h 62627"/>
                  <a:gd name="connsiteX11" fmla="*/ 205026 w 259346"/>
                  <a:gd name="connsiteY11" fmla="*/ 39231 h 62627"/>
                  <a:gd name="connsiteX12" fmla="*/ 214079 w 259346"/>
                  <a:gd name="connsiteY12" fmla="*/ 27160 h 62627"/>
                  <a:gd name="connsiteX13" fmla="*/ 241239 w 259346"/>
                  <a:gd name="connsiteY13" fmla="*/ 12071 h 62627"/>
                  <a:gd name="connsiteX14" fmla="*/ 247275 w 259346"/>
                  <a:gd name="connsiteY14" fmla="*/ 21124 h 62627"/>
                  <a:gd name="connsiteX15" fmla="*/ 253311 w 259346"/>
                  <a:gd name="connsiteY15" fmla="*/ 42249 h 62627"/>
                  <a:gd name="connsiteX16" fmla="*/ 259346 w 259346"/>
                  <a:gd name="connsiteY16" fmla="*/ 57338 h 62627"/>
                  <a:gd name="connsiteX0" fmla="*/ 32 w 259346"/>
                  <a:gd name="connsiteY0" fmla="*/ 62627 h 62627"/>
                  <a:gd name="connsiteX1" fmla="*/ 22 w 259346"/>
                  <a:gd name="connsiteY1" fmla="*/ 56829 h 62627"/>
                  <a:gd name="connsiteX2" fmla="*/ 43207 w 259346"/>
                  <a:gd name="connsiteY2" fmla="*/ 837 h 62627"/>
                  <a:gd name="connsiteX3" fmla="*/ 86394 w 259346"/>
                  <a:gd name="connsiteY3" fmla="*/ 56838 h 62627"/>
                  <a:gd name="connsiteX4" fmla="*/ 135616 w 259346"/>
                  <a:gd name="connsiteY4" fmla="*/ 9053 h 62627"/>
                  <a:gd name="connsiteX5" fmla="*/ 153723 w 259346"/>
                  <a:gd name="connsiteY5" fmla="*/ 0 h 62627"/>
                  <a:gd name="connsiteX6" fmla="*/ 165794 w 259346"/>
                  <a:gd name="connsiteY6" fmla="*/ 21124 h 62627"/>
                  <a:gd name="connsiteX7" fmla="*/ 171830 w 259346"/>
                  <a:gd name="connsiteY7" fmla="*/ 45267 h 62627"/>
                  <a:gd name="connsiteX8" fmla="*/ 174847 w 259346"/>
                  <a:gd name="connsiteY8" fmla="*/ 54320 h 62627"/>
                  <a:gd name="connsiteX9" fmla="*/ 183901 w 259346"/>
                  <a:gd name="connsiteY9" fmla="*/ 57338 h 62627"/>
                  <a:gd name="connsiteX10" fmla="*/ 205026 w 259346"/>
                  <a:gd name="connsiteY10" fmla="*/ 39231 h 62627"/>
                  <a:gd name="connsiteX11" fmla="*/ 214079 w 259346"/>
                  <a:gd name="connsiteY11" fmla="*/ 27160 h 62627"/>
                  <a:gd name="connsiteX12" fmla="*/ 241239 w 259346"/>
                  <a:gd name="connsiteY12" fmla="*/ 12071 h 62627"/>
                  <a:gd name="connsiteX13" fmla="*/ 247275 w 259346"/>
                  <a:gd name="connsiteY13" fmla="*/ 21124 h 62627"/>
                  <a:gd name="connsiteX14" fmla="*/ 253311 w 259346"/>
                  <a:gd name="connsiteY14" fmla="*/ 42249 h 62627"/>
                  <a:gd name="connsiteX15" fmla="*/ 259346 w 259346"/>
                  <a:gd name="connsiteY15" fmla="*/ 57338 h 62627"/>
                  <a:gd name="connsiteX0" fmla="*/ 32 w 259346"/>
                  <a:gd name="connsiteY0" fmla="*/ 65567 h 65567"/>
                  <a:gd name="connsiteX1" fmla="*/ 22 w 259346"/>
                  <a:gd name="connsiteY1" fmla="*/ 59769 h 65567"/>
                  <a:gd name="connsiteX2" fmla="*/ 43207 w 259346"/>
                  <a:gd name="connsiteY2" fmla="*/ 3777 h 65567"/>
                  <a:gd name="connsiteX3" fmla="*/ 86394 w 259346"/>
                  <a:gd name="connsiteY3" fmla="*/ 59778 h 65567"/>
                  <a:gd name="connsiteX4" fmla="*/ 129742 w 259346"/>
                  <a:gd name="connsiteY4" fmla="*/ 3933 h 65567"/>
                  <a:gd name="connsiteX5" fmla="*/ 153723 w 259346"/>
                  <a:gd name="connsiteY5" fmla="*/ 2940 h 65567"/>
                  <a:gd name="connsiteX6" fmla="*/ 165794 w 259346"/>
                  <a:gd name="connsiteY6" fmla="*/ 24064 h 65567"/>
                  <a:gd name="connsiteX7" fmla="*/ 171830 w 259346"/>
                  <a:gd name="connsiteY7" fmla="*/ 48207 h 65567"/>
                  <a:gd name="connsiteX8" fmla="*/ 174847 w 259346"/>
                  <a:gd name="connsiteY8" fmla="*/ 57260 h 65567"/>
                  <a:gd name="connsiteX9" fmla="*/ 183901 w 259346"/>
                  <a:gd name="connsiteY9" fmla="*/ 60278 h 65567"/>
                  <a:gd name="connsiteX10" fmla="*/ 205026 w 259346"/>
                  <a:gd name="connsiteY10" fmla="*/ 42171 h 65567"/>
                  <a:gd name="connsiteX11" fmla="*/ 214079 w 259346"/>
                  <a:gd name="connsiteY11" fmla="*/ 30100 h 65567"/>
                  <a:gd name="connsiteX12" fmla="*/ 241239 w 259346"/>
                  <a:gd name="connsiteY12" fmla="*/ 15011 h 65567"/>
                  <a:gd name="connsiteX13" fmla="*/ 247275 w 259346"/>
                  <a:gd name="connsiteY13" fmla="*/ 24064 h 65567"/>
                  <a:gd name="connsiteX14" fmla="*/ 253311 w 259346"/>
                  <a:gd name="connsiteY14" fmla="*/ 45189 h 65567"/>
                  <a:gd name="connsiteX15" fmla="*/ 259346 w 259346"/>
                  <a:gd name="connsiteY15" fmla="*/ 60278 h 65567"/>
                  <a:gd name="connsiteX0" fmla="*/ 32 w 259346"/>
                  <a:gd name="connsiteY0" fmla="*/ 65567 h 65567"/>
                  <a:gd name="connsiteX1" fmla="*/ 22 w 259346"/>
                  <a:gd name="connsiteY1" fmla="*/ 59769 h 65567"/>
                  <a:gd name="connsiteX2" fmla="*/ 43207 w 259346"/>
                  <a:gd name="connsiteY2" fmla="*/ 3777 h 65567"/>
                  <a:gd name="connsiteX3" fmla="*/ 86394 w 259346"/>
                  <a:gd name="connsiteY3" fmla="*/ 59778 h 65567"/>
                  <a:gd name="connsiteX4" fmla="*/ 129742 w 259346"/>
                  <a:gd name="connsiteY4" fmla="*/ 3933 h 65567"/>
                  <a:gd name="connsiteX5" fmla="*/ 153723 w 259346"/>
                  <a:gd name="connsiteY5" fmla="*/ 2940 h 65567"/>
                  <a:gd name="connsiteX6" fmla="*/ 165794 w 259346"/>
                  <a:gd name="connsiteY6" fmla="*/ 24064 h 65567"/>
                  <a:gd name="connsiteX7" fmla="*/ 171830 w 259346"/>
                  <a:gd name="connsiteY7" fmla="*/ 48207 h 65567"/>
                  <a:gd name="connsiteX8" fmla="*/ 174847 w 259346"/>
                  <a:gd name="connsiteY8" fmla="*/ 57260 h 65567"/>
                  <a:gd name="connsiteX9" fmla="*/ 183901 w 259346"/>
                  <a:gd name="connsiteY9" fmla="*/ 60278 h 65567"/>
                  <a:gd name="connsiteX10" fmla="*/ 205026 w 259346"/>
                  <a:gd name="connsiteY10" fmla="*/ 42171 h 65567"/>
                  <a:gd name="connsiteX11" fmla="*/ 214079 w 259346"/>
                  <a:gd name="connsiteY11" fmla="*/ 30100 h 65567"/>
                  <a:gd name="connsiteX12" fmla="*/ 241239 w 259346"/>
                  <a:gd name="connsiteY12" fmla="*/ 15011 h 65567"/>
                  <a:gd name="connsiteX13" fmla="*/ 247275 w 259346"/>
                  <a:gd name="connsiteY13" fmla="*/ 24064 h 65567"/>
                  <a:gd name="connsiteX14" fmla="*/ 253311 w 259346"/>
                  <a:gd name="connsiteY14" fmla="*/ 45189 h 65567"/>
                  <a:gd name="connsiteX15" fmla="*/ 259346 w 259346"/>
                  <a:gd name="connsiteY15" fmla="*/ 60278 h 65567"/>
                  <a:gd name="connsiteX0" fmla="*/ 32 w 259346"/>
                  <a:gd name="connsiteY0" fmla="*/ 65567 h 65567"/>
                  <a:gd name="connsiteX1" fmla="*/ 22 w 259346"/>
                  <a:gd name="connsiteY1" fmla="*/ 59769 h 65567"/>
                  <a:gd name="connsiteX2" fmla="*/ 43207 w 259346"/>
                  <a:gd name="connsiteY2" fmla="*/ 3777 h 65567"/>
                  <a:gd name="connsiteX3" fmla="*/ 86394 w 259346"/>
                  <a:gd name="connsiteY3" fmla="*/ 59778 h 65567"/>
                  <a:gd name="connsiteX4" fmla="*/ 129742 w 259346"/>
                  <a:gd name="connsiteY4" fmla="*/ 3933 h 65567"/>
                  <a:gd name="connsiteX5" fmla="*/ 153723 w 259346"/>
                  <a:gd name="connsiteY5" fmla="*/ 2940 h 65567"/>
                  <a:gd name="connsiteX6" fmla="*/ 165794 w 259346"/>
                  <a:gd name="connsiteY6" fmla="*/ 24064 h 65567"/>
                  <a:gd name="connsiteX7" fmla="*/ 171830 w 259346"/>
                  <a:gd name="connsiteY7" fmla="*/ 48207 h 65567"/>
                  <a:gd name="connsiteX8" fmla="*/ 174847 w 259346"/>
                  <a:gd name="connsiteY8" fmla="*/ 57260 h 65567"/>
                  <a:gd name="connsiteX9" fmla="*/ 183901 w 259346"/>
                  <a:gd name="connsiteY9" fmla="*/ 60278 h 65567"/>
                  <a:gd name="connsiteX10" fmla="*/ 205026 w 259346"/>
                  <a:gd name="connsiteY10" fmla="*/ 42171 h 65567"/>
                  <a:gd name="connsiteX11" fmla="*/ 214079 w 259346"/>
                  <a:gd name="connsiteY11" fmla="*/ 30100 h 65567"/>
                  <a:gd name="connsiteX12" fmla="*/ 241239 w 259346"/>
                  <a:gd name="connsiteY12" fmla="*/ 15011 h 65567"/>
                  <a:gd name="connsiteX13" fmla="*/ 247275 w 259346"/>
                  <a:gd name="connsiteY13" fmla="*/ 24064 h 65567"/>
                  <a:gd name="connsiteX14" fmla="*/ 253311 w 259346"/>
                  <a:gd name="connsiteY14" fmla="*/ 45189 h 65567"/>
                  <a:gd name="connsiteX15" fmla="*/ 259346 w 259346"/>
                  <a:gd name="connsiteY15" fmla="*/ 60278 h 65567"/>
                  <a:gd name="connsiteX0" fmla="*/ 32 w 259346"/>
                  <a:gd name="connsiteY0" fmla="*/ 65567 h 65567"/>
                  <a:gd name="connsiteX1" fmla="*/ 22 w 259346"/>
                  <a:gd name="connsiteY1" fmla="*/ 59769 h 65567"/>
                  <a:gd name="connsiteX2" fmla="*/ 43207 w 259346"/>
                  <a:gd name="connsiteY2" fmla="*/ 3777 h 65567"/>
                  <a:gd name="connsiteX3" fmla="*/ 86394 w 259346"/>
                  <a:gd name="connsiteY3" fmla="*/ 59778 h 65567"/>
                  <a:gd name="connsiteX4" fmla="*/ 129742 w 259346"/>
                  <a:gd name="connsiteY4" fmla="*/ 3933 h 65567"/>
                  <a:gd name="connsiteX5" fmla="*/ 153723 w 259346"/>
                  <a:gd name="connsiteY5" fmla="*/ 2940 h 65567"/>
                  <a:gd name="connsiteX6" fmla="*/ 165794 w 259346"/>
                  <a:gd name="connsiteY6" fmla="*/ 24064 h 65567"/>
                  <a:gd name="connsiteX7" fmla="*/ 171830 w 259346"/>
                  <a:gd name="connsiteY7" fmla="*/ 48207 h 65567"/>
                  <a:gd name="connsiteX8" fmla="*/ 174847 w 259346"/>
                  <a:gd name="connsiteY8" fmla="*/ 57260 h 65567"/>
                  <a:gd name="connsiteX9" fmla="*/ 183901 w 259346"/>
                  <a:gd name="connsiteY9" fmla="*/ 60278 h 65567"/>
                  <a:gd name="connsiteX10" fmla="*/ 205026 w 259346"/>
                  <a:gd name="connsiteY10" fmla="*/ 42171 h 65567"/>
                  <a:gd name="connsiteX11" fmla="*/ 214079 w 259346"/>
                  <a:gd name="connsiteY11" fmla="*/ 30100 h 65567"/>
                  <a:gd name="connsiteX12" fmla="*/ 241239 w 259346"/>
                  <a:gd name="connsiteY12" fmla="*/ 15011 h 65567"/>
                  <a:gd name="connsiteX13" fmla="*/ 247275 w 259346"/>
                  <a:gd name="connsiteY13" fmla="*/ 24064 h 65567"/>
                  <a:gd name="connsiteX14" fmla="*/ 253311 w 259346"/>
                  <a:gd name="connsiteY14" fmla="*/ 45189 h 65567"/>
                  <a:gd name="connsiteX15" fmla="*/ 259346 w 259346"/>
                  <a:gd name="connsiteY15" fmla="*/ 60278 h 65567"/>
                  <a:gd name="connsiteX0" fmla="*/ 32 w 259346"/>
                  <a:gd name="connsiteY0" fmla="*/ 62627 h 62627"/>
                  <a:gd name="connsiteX1" fmla="*/ 22 w 259346"/>
                  <a:gd name="connsiteY1" fmla="*/ 56829 h 62627"/>
                  <a:gd name="connsiteX2" fmla="*/ 43207 w 259346"/>
                  <a:gd name="connsiteY2" fmla="*/ 837 h 62627"/>
                  <a:gd name="connsiteX3" fmla="*/ 86394 w 259346"/>
                  <a:gd name="connsiteY3" fmla="*/ 56838 h 62627"/>
                  <a:gd name="connsiteX4" fmla="*/ 129742 w 259346"/>
                  <a:gd name="connsiteY4" fmla="*/ 993 h 62627"/>
                  <a:gd name="connsiteX5" fmla="*/ 153723 w 259346"/>
                  <a:gd name="connsiteY5" fmla="*/ 0 h 62627"/>
                  <a:gd name="connsiteX6" fmla="*/ 165794 w 259346"/>
                  <a:gd name="connsiteY6" fmla="*/ 21124 h 62627"/>
                  <a:gd name="connsiteX7" fmla="*/ 171830 w 259346"/>
                  <a:gd name="connsiteY7" fmla="*/ 45267 h 62627"/>
                  <a:gd name="connsiteX8" fmla="*/ 174847 w 259346"/>
                  <a:gd name="connsiteY8" fmla="*/ 54320 h 62627"/>
                  <a:gd name="connsiteX9" fmla="*/ 183901 w 259346"/>
                  <a:gd name="connsiteY9" fmla="*/ 57338 h 62627"/>
                  <a:gd name="connsiteX10" fmla="*/ 205026 w 259346"/>
                  <a:gd name="connsiteY10" fmla="*/ 39231 h 62627"/>
                  <a:gd name="connsiteX11" fmla="*/ 214079 w 259346"/>
                  <a:gd name="connsiteY11" fmla="*/ 27160 h 62627"/>
                  <a:gd name="connsiteX12" fmla="*/ 241239 w 259346"/>
                  <a:gd name="connsiteY12" fmla="*/ 12071 h 62627"/>
                  <a:gd name="connsiteX13" fmla="*/ 247275 w 259346"/>
                  <a:gd name="connsiteY13" fmla="*/ 21124 h 62627"/>
                  <a:gd name="connsiteX14" fmla="*/ 253311 w 259346"/>
                  <a:gd name="connsiteY14" fmla="*/ 42249 h 62627"/>
                  <a:gd name="connsiteX15" fmla="*/ 259346 w 259346"/>
                  <a:gd name="connsiteY15" fmla="*/ 57338 h 62627"/>
                  <a:gd name="connsiteX0" fmla="*/ 32 w 259346"/>
                  <a:gd name="connsiteY0" fmla="*/ 62785 h 62785"/>
                  <a:gd name="connsiteX1" fmla="*/ 22 w 259346"/>
                  <a:gd name="connsiteY1" fmla="*/ 56987 h 62785"/>
                  <a:gd name="connsiteX2" fmla="*/ 43207 w 259346"/>
                  <a:gd name="connsiteY2" fmla="*/ 995 h 62785"/>
                  <a:gd name="connsiteX3" fmla="*/ 86394 w 259346"/>
                  <a:gd name="connsiteY3" fmla="*/ 56996 h 62785"/>
                  <a:gd name="connsiteX4" fmla="*/ 129742 w 259346"/>
                  <a:gd name="connsiteY4" fmla="*/ 1151 h 62785"/>
                  <a:gd name="connsiteX5" fmla="*/ 165794 w 259346"/>
                  <a:gd name="connsiteY5" fmla="*/ 21282 h 62785"/>
                  <a:gd name="connsiteX6" fmla="*/ 171830 w 259346"/>
                  <a:gd name="connsiteY6" fmla="*/ 45425 h 62785"/>
                  <a:gd name="connsiteX7" fmla="*/ 174847 w 259346"/>
                  <a:gd name="connsiteY7" fmla="*/ 54478 h 62785"/>
                  <a:gd name="connsiteX8" fmla="*/ 183901 w 259346"/>
                  <a:gd name="connsiteY8" fmla="*/ 57496 h 62785"/>
                  <a:gd name="connsiteX9" fmla="*/ 205026 w 259346"/>
                  <a:gd name="connsiteY9" fmla="*/ 39389 h 62785"/>
                  <a:gd name="connsiteX10" fmla="*/ 214079 w 259346"/>
                  <a:gd name="connsiteY10" fmla="*/ 27318 h 62785"/>
                  <a:gd name="connsiteX11" fmla="*/ 241239 w 259346"/>
                  <a:gd name="connsiteY11" fmla="*/ 12229 h 62785"/>
                  <a:gd name="connsiteX12" fmla="*/ 247275 w 259346"/>
                  <a:gd name="connsiteY12" fmla="*/ 21282 h 62785"/>
                  <a:gd name="connsiteX13" fmla="*/ 253311 w 259346"/>
                  <a:gd name="connsiteY13" fmla="*/ 42407 h 62785"/>
                  <a:gd name="connsiteX14" fmla="*/ 259346 w 259346"/>
                  <a:gd name="connsiteY14" fmla="*/ 57496 h 62785"/>
                  <a:gd name="connsiteX0" fmla="*/ 32 w 259346"/>
                  <a:gd name="connsiteY0" fmla="*/ 61790 h 61790"/>
                  <a:gd name="connsiteX1" fmla="*/ 22 w 259346"/>
                  <a:gd name="connsiteY1" fmla="*/ 55992 h 61790"/>
                  <a:gd name="connsiteX2" fmla="*/ 43207 w 259346"/>
                  <a:gd name="connsiteY2" fmla="*/ 0 h 61790"/>
                  <a:gd name="connsiteX3" fmla="*/ 86394 w 259346"/>
                  <a:gd name="connsiteY3" fmla="*/ 56001 h 61790"/>
                  <a:gd name="connsiteX4" fmla="*/ 129742 w 259346"/>
                  <a:gd name="connsiteY4" fmla="*/ 156 h 61790"/>
                  <a:gd name="connsiteX5" fmla="*/ 171830 w 259346"/>
                  <a:gd name="connsiteY5" fmla="*/ 44430 h 61790"/>
                  <a:gd name="connsiteX6" fmla="*/ 174847 w 259346"/>
                  <a:gd name="connsiteY6" fmla="*/ 53483 h 61790"/>
                  <a:gd name="connsiteX7" fmla="*/ 183901 w 259346"/>
                  <a:gd name="connsiteY7" fmla="*/ 56501 h 61790"/>
                  <a:gd name="connsiteX8" fmla="*/ 205026 w 259346"/>
                  <a:gd name="connsiteY8" fmla="*/ 38394 h 61790"/>
                  <a:gd name="connsiteX9" fmla="*/ 214079 w 259346"/>
                  <a:gd name="connsiteY9" fmla="*/ 26323 h 61790"/>
                  <a:gd name="connsiteX10" fmla="*/ 241239 w 259346"/>
                  <a:gd name="connsiteY10" fmla="*/ 11234 h 61790"/>
                  <a:gd name="connsiteX11" fmla="*/ 247275 w 259346"/>
                  <a:gd name="connsiteY11" fmla="*/ 20287 h 61790"/>
                  <a:gd name="connsiteX12" fmla="*/ 253311 w 259346"/>
                  <a:gd name="connsiteY12" fmla="*/ 41412 h 61790"/>
                  <a:gd name="connsiteX13" fmla="*/ 259346 w 259346"/>
                  <a:gd name="connsiteY13" fmla="*/ 56501 h 61790"/>
                  <a:gd name="connsiteX0" fmla="*/ 32 w 259346"/>
                  <a:gd name="connsiteY0" fmla="*/ 61790 h 61790"/>
                  <a:gd name="connsiteX1" fmla="*/ 22 w 259346"/>
                  <a:gd name="connsiteY1" fmla="*/ 55992 h 61790"/>
                  <a:gd name="connsiteX2" fmla="*/ 43207 w 259346"/>
                  <a:gd name="connsiteY2" fmla="*/ 0 h 61790"/>
                  <a:gd name="connsiteX3" fmla="*/ 86394 w 259346"/>
                  <a:gd name="connsiteY3" fmla="*/ 56001 h 61790"/>
                  <a:gd name="connsiteX4" fmla="*/ 129742 w 259346"/>
                  <a:gd name="connsiteY4" fmla="*/ 156 h 61790"/>
                  <a:gd name="connsiteX5" fmla="*/ 174847 w 259346"/>
                  <a:gd name="connsiteY5" fmla="*/ 53483 h 61790"/>
                  <a:gd name="connsiteX6" fmla="*/ 183901 w 259346"/>
                  <a:gd name="connsiteY6" fmla="*/ 56501 h 61790"/>
                  <a:gd name="connsiteX7" fmla="*/ 205026 w 259346"/>
                  <a:gd name="connsiteY7" fmla="*/ 38394 h 61790"/>
                  <a:gd name="connsiteX8" fmla="*/ 214079 w 259346"/>
                  <a:gd name="connsiteY8" fmla="*/ 26323 h 61790"/>
                  <a:gd name="connsiteX9" fmla="*/ 241239 w 259346"/>
                  <a:gd name="connsiteY9" fmla="*/ 11234 h 61790"/>
                  <a:gd name="connsiteX10" fmla="*/ 247275 w 259346"/>
                  <a:gd name="connsiteY10" fmla="*/ 20287 h 61790"/>
                  <a:gd name="connsiteX11" fmla="*/ 253311 w 259346"/>
                  <a:gd name="connsiteY11" fmla="*/ 41412 h 61790"/>
                  <a:gd name="connsiteX12" fmla="*/ 259346 w 259346"/>
                  <a:gd name="connsiteY12" fmla="*/ 56501 h 61790"/>
                  <a:gd name="connsiteX0" fmla="*/ 32 w 259346"/>
                  <a:gd name="connsiteY0" fmla="*/ 61790 h 61790"/>
                  <a:gd name="connsiteX1" fmla="*/ 22 w 259346"/>
                  <a:gd name="connsiteY1" fmla="*/ 55992 h 61790"/>
                  <a:gd name="connsiteX2" fmla="*/ 43207 w 259346"/>
                  <a:gd name="connsiteY2" fmla="*/ 0 h 61790"/>
                  <a:gd name="connsiteX3" fmla="*/ 86394 w 259346"/>
                  <a:gd name="connsiteY3" fmla="*/ 56001 h 61790"/>
                  <a:gd name="connsiteX4" fmla="*/ 129742 w 259346"/>
                  <a:gd name="connsiteY4" fmla="*/ 156 h 61790"/>
                  <a:gd name="connsiteX5" fmla="*/ 173043 w 259346"/>
                  <a:gd name="connsiteY5" fmla="*/ 55916 h 61790"/>
                  <a:gd name="connsiteX6" fmla="*/ 183901 w 259346"/>
                  <a:gd name="connsiteY6" fmla="*/ 56501 h 61790"/>
                  <a:gd name="connsiteX7" fmla="*/ 205026 w 259346"/>
                  <a:gd name="connsiteY7" fmla="*/ 38394 h 61790"/>
                  <a:gd name="connsiteX8" fmla="*/ 214079 w 259346"/>
                  <a:gd name="connsiteY8" fmla="*/ 26323 h 61790"/>
                  <a:gd name="connsiteX9" fmla="*/ 241239 w 259346"/>
                  <a:gd name="connsiteY9" fmla="*/ 11234 h 61790"/>
                  <a:gd name="connsiteX10" fmla="*/ 247275 w 259346"/>
                  <a:gd name="connsiteY10" fmla="*/ 20287 h 61790"/>
                  <a:gd name="connsiteX11" fmla="*/ 253311 w 259346"/>
                  <a:gd name="connsiteY11" fmla="*/ 41412 h 61790"/>
                  <a:gd name="connsiteX12" fmla="*/ 259346 w 259346"/>
                  <a:gd name="connsiteY12" fmla="*/ 56501 h 61790"/>
                  <a:gd name="connsiteX0" fmla="*/ 32 w 259346"/>
                  <a:gd name="connsiteY0" fmla="*/ 61790 h 61790"/>
                  <a:gd name="connsiteX1" fmla="*/ 22 w 259346"/>
                  <a:gd name="connsiteY1" fmla="*/ 55992 h 61790"/>
                  <a:gd name="connsiteX2" fmla="*/ 43207 w 259346"/>
                  <a:gd name="connsiteY2" fmla="*/ 0 h 61790"/>
                  <a:gd name="connsiteX3" fmla="*/ 86394 w 259346"/>
                  <a:gd name="connsiteY3" fmla="*/ 56001 h 61790"/>
                  <a:gd name="connsiteX4" fmla="*/ 129742 w 259346"/>
                  <a:gd name="connsiteY4" fmla="*/ 156 h 61790"/>
                  <a:gd name="connsiteX5" fmla="*/ 173043 w 259346"/>
                  <a:gd name="connsiteY5" fmla="*/ 55916 h 61790"/>
                  <a:gd name="connsiteX6" fmla="*/ 183901 w 259346"/>
                  <a:gd name="connsiteY6" fmla="*/ 56501 h 61790"/>
                  <a:gd name="connsiteX7" fmla="*/ 205026 w 259346"/>
                  <a:gd name="connsiteY7" fmla="*/ 38394 h 61790"/>
                  <a:gd name="connsiteX8" fmla="*/ 214079 w 259346"/>
                  <a:gd name="connsiteY8" fmla="*/ 26323 h 61790"/>
                  <a:gd name="connsiteX9" fmla="*/ 241239 w 259346"/>
                  <a:gd name="connsiteY9" fmla="*/ 11234 h 61790"/>
                  <a:gd name="connsiteX10" fmla="*/ 247275 w 259346"/>
                  <a:gd name="connsiteY10" fmla="*/ 20287 h 61790"/>
                  <a:gd name="connsiteX11" fmla="*/ 253311 w 259346"/>
                  <a:gd name="connsiteY11" fmla="*/ 41412 h 61790"/>
                  <a:gd name="connsiteX12" fmla="*/ 259346 w 259346"/>
                  <a:gd name="connsiteY12" fmla="*/ 56501 h 61790"/>
                  <a:gd name="connsiteX0" fmla="*/ 32 w 259346"/>
                  <a:gd name="connsiteY0" fmla="*/ 61790 h 61790"/>
                  <a:gd name="connsiteX1" fmla="*/ 22 w 259346"/>
                  <a:gd name="connsiteY1" fmla="*/ 55992 h 61790"/>
                  <a:gd name="connsiteX2" fmla="*/ 43207 w 259346"/>
                  <a:gd name="connsiteY2" fmla="*/ 0 h 61790"/>
                  <a:gd name="connsiteX3" fmla="*/ 86394 w 259346"/>
                  <a:gd name="connsiteY3" fmla="*/ 56001 h 61790"/>
                  <a:gd name="connsiteX4" fmla="*/ 129742 w 259346"/>
                  <a:gd name="connsiteY4" fmla="*/ 156 h 61790"/>
                  <a:gd name="connsiteX5" fmla="*/ 173043 w 259346"/>
                  <a:gd name="connsiteY5" fmla="*/ 55916 h 61790"/>
                  <a:gd name="connsiteX6" fmla="*/ 183901 w 259346"/>
                  <a:gd name="connsiteY6" fmla="*/ 56501 h 61790"/>
                  <a:gd name="connsiteX7" fmla="*/ 205026 w 259346"/>
                  <a:gd name="connsiteY7" fmla="*/ 38394 h 61790"/>
                  <a:gd name="connsiteX8" fmla="*/ 214079 w 259346"/>
                  <a:gd name="connsiteY8" fmla="*/ 26323 h 61790"/>
                  <a:gd name="connsiteX9" fmla="*/ 241239 w 259346"/>
                  <a:gd name="connsiteY9" fmla="*/ 11234 h 61790"/>
                  <a:gd name="connsiteX10" fmla="*/ 247275 w 259346"/>
                  <a:gd name="connsiteY10" fmla="*/ 20287 h 61790"/>
                  <a:gd name="connsiteX11" fmla="*/ 253311 w 259346"/>
                  <a:gd name="connsiteY11" fmla="*/ 41412 h 61790"/>
                  <a:gd name="connsiteX12" fmla="*/ 259346 w 259346"/>
                  <a:gd name="connsiteY12" fmla="*/ 56501 h 61790"/>
                  <a:gd name="connsiteX0" fmla="*/ 32 w 259346"/>
                  <a:gd name="connsiteY0" fmla="*/ 61790 h 61790"/>
                  <a:gd name="connsiteX1" fmla="*/ 22 w 259346"/>
                  <a:gd name="connsiteY1" fmla="*/ 55992 h 61790"/>
                  <a:gd name="connsiteX2" fmla="*/ 43207 w 259346"/>
                  <a:gd name="connsiteY2" fmla="*/ 0 h 61790"/>
                  <a:gd name="connsiteX3" fmla="*/ 86394 w 259346"/>
                  <a:gd name="connsiteY3" fmla="*/ 56001 h 61790"/>
                  <a:gd name="connsiteX4" fmla="*/ 129742 w 259346"/>
                  <a:gd name="connsiteY4" fmla="*/ 156 h 61790"/>
                  <a:gd name="connsiteX5" fmla="*/ 173043 w 259346"/>
                  <a:gd name="connsiteY5" fmla="*/ 55916 h 61790"/>
                  <a:gd name="connsiteX6" fmla="*/ 183901 w 259346"/>
                  <a:gd name="connsiteY6" fmla="*/ 56501 h 61790"/>
                  <a:gd name="connsiteX7" fmla="*/ 205026 w 259346"/>
                  <a:gd name="connsiteY7" fmla="*/ 38394 h 61790"/>
                  <a:gd name="connsiteX8" fmla="*/ 214079 w 259346"/>
                  <a:gd name="connsiteY8" fmla="*/ 26323 h 61790"/>
                  <a:gd name="connsiteX9" fmla="*/ 241239 w 259346"/>
                  <a:gd name="connsiteY9" fmla="*/ 11234 h 61790"/>
                  <a:gd name="connsiteX10" fmla="*/ 247275 w 259346"/>
                  <a:gd name="connsiteY10" fmla="*/ 20287 h 61790"/>
                  <a:gd name="connsiteX11" fmla="*/ 253311 w 259346"/>
                  <a:gd name="connsiteY11" fmla="*/ 41412 h 61790"/>
                  <a:gd name="connsiteX12" fmla="*/ 259346 w 259346"/>
                  <a:gd name="connsiteY12" fmla="*/ 56501 h 61790"/>
                  <a:gd name="connsiteX0" fmla="*/ 32 w 259346"/>
                  <a:gd name="connsiteY0" fmla="*/ 61790 h 61790"/>
                  <a:gd name="connsiteX1" fmla="*/ 22 w 259346"/>
                  <a:gd name="connsiteY1" fmla="*/ 55992 h 61790"/>
                  <a:gd name="connsiteX2" fmla="*/ 43207 w 259346"/>
                  <a:gd name="connsiteY2" fmla="*/ 0 h 61790"/>
                  <a:gd name="connsiteX3" fmla="*/ 86394 w 259346"/>
                  <a:gd name="connsiteY3" fmla="*/ 56001 h 61790"/>
                  <a:gd name="connsiteX4" fmla="*/ 129742 w 259346"/>
                  <a:gd name="connsiteY4" fmla="*/ 156 h 61790"/>
                  <a:gd name="connsiteX5" fmla="*/ 173043 w 259346"/>
                  <a:gd name="connsiteY5" fmla="*/ 55916 h 61790"/>
                  <a:gd name="connsiteX6" fmla="*/ 183901 w 259346"/>
                  <a:gd name="connsiteY6" fmla="*/ 56501 h 61790"/>
                  <a:gd name="connsiteX7" fmla="*/ 205026 w 259346"/>
                  <a:gd name="connsiteY7" fmla="*/ 38394 h 61790"/>
                  <a:gd name="connsiteX8" fmla="*/ 214079 w 259346"/>
                  <a:gd name="connsiteY8" fmla="*/ 26323 h 61790"/>
                  <a:gd name="connsiteX9" fmla="*/ 241239 w 259346"/>
                  <a:gd name="connsiteY9" fmla="*/ 11234 h 61790"/>
                  <a:gd name="connsiteX10" fmla="*/ 247275 w 259346"/>
                  <a:gd name="connsiteY10" fmla="*/ 20287 h 61790"/>
                  <a:gd name="connsiteX11" fmla="*/ 253311 w 259346"/>
                  <a:gd name="connsiteY11" fmla="*/ 41412 h 61790"/>
                  <a:gd name="connsiteX12" fmla="*/ 259346 w 259346"/>
                  <a:gd name="connsiteY12" fmla="*/ 56501 h 61790"/>
                  <a:gd name="connsiteX0" fmla="*/ 32 w 259346"/>
                  <a:gd name="connsiteY0" fmla="*/ 61790 h 61790"/>
                  <a:gd name="connsiteX1" fmla="*/ 22 w 259346"/>
                  <a:gd name="connsiteY1" fmla="*/ 55992 h 61790"/>
                  <a:gd name="connsiteX2" fmla="*/ 43207 w 259346"/>
                  <a:gd name="connsiteY2" fmla="*/ 0 h 61790"/>
                  <a:gd name="connsiteX3" fmla="*/ 86394 w 259346"/>
                  <a:gd name="connsiteY3" fmla="*/ 56001 h 61790"/>
                  <a:gd name="connsiteX4" fmla="*/ 129742 w 259346"/>
                  <a:gd name="connsiteY4" fmla="*/ 156 h 61790"/>
                  <a:gd name="connsiteX5" fmla="*/ 173043 w 259346"/>
                  <a:gd name="connsiteY5" fmla="*/ 55916 h 61790"/>
                  <a:gd name="connsiteX6" fmla="*/ 205026 w 259346"/>
                  <a:gd name="connsiteY6" fmla="*/ 38394 h 61790"/>
                  <a:gd name="connsiteX7" fmla="*/ 214079 w 259346"/>
                  <a:gd name="connsiteY7" fmla="*/ 26323 h 61790"/>
                  <a:gd name="connsiteX8" fmla="*/ 241239 w 259346"/>
                  <a:gd name="connsiteY8" fmla="*/ 11234 h 61790"/>
                  <a:gd name="connsiteX9" fmla="*/ 247275 w 259346"/>
                  <a:gd name="connsiteY9" fmla="*/ 20287 h 61790"/>
                  <a:gd name="connsiteX10" fmla="*/ 253311 w 259346"/>
                  <a:gd name="connsiteY10" fmla="*/ 41412 h 61790"/>
                  <a:gd name="connsiteX11" fmla="*/ 259346 w 259346"/>
                  <a:gd name="connsiteY11" fmla="*/ 56501 h 61790"/>
                  <a:gd name="connsiteX0" fmla="*/ 32 w 259346"/>
                  <a:gd name="connsiteY0" fmla="*/ 61790 h 61790"/>
                  <a:gd name="connsiteX1" fmla="*/ 22 w 259346"/>
                  <a:gd name="connsiteY1" fmla="*/ 55992 h 61790"/>
                  <a:gd name="connsiteX2" fmla="*/ 43207 w 259346"/>
                  <a:gd name="connsiteY2" fmla="*/ 0 h 61790"/>
                  <a:gd name="connsiteX3" fmla="*/ 86394 w 259346"/>
                  <a:gd name="connsiteY3" fmla="*/ 56001 h 61790"/>
                  <a:gd name="connsiteX4" fmla="*/ 129742 w 259346"/>
                  <a:gd name="connsiteY4" fmla="*/ 156 h 61790"/>
                  <a:gd name="connsiteX5" fmla="*/ 173043 w 259346"/>
                  <a:gd name="connsiteY5" fmla="*/ 55916 h 61790"/>
                  <a:gd name="connsiteX6" fmla="*/ 214079 w 259346"/>
                  <a:gd name="connsiteY6" fmla="*/ 26323 h 61790"/>
                  <a:gd name="connsiteX7" fmla="*/ 241239 w 259346"/>
                  <a:gd name="connsiteY7" fmla="*/ 11234 h 61790"/>
                  <a:gd name="connsiteX8" fmla="*/ 247275 w 259346"/>
                  <a:gd name="connsiteY8" fmla="*/ 20287 h 61790"/>
                  <a:gd name="connsiteX9" fmla="*/ 253311 w 259346"/>
                  <a:gd name="connsiteY9" fmla="*/ 41412 h 61790"/>
                  <a:gd name="connsiteX10" fmla="*/ 259346 w 259346"/>
                  <a:gd name="connsiteY10" fmla="*/ 56501 h 61790"/>
                  <a:gd name="connsiteX0" fmla="*/ 32 w 259346"/>
                  <a:gd name="connsiteY0" fmla="*/ 61790 h 61790"/>
                  <a:gd name="connsiteX1" fmla="*/ 22 w 259346"/>
                  <a:gd name="connsiteY1" fmla="*/ 55992 h 61790"/>
                  <a:gd name="connsiteX2" fmla="*/ 43207 w 259346"/>
                  <a:gd name="connsiteY2" fmla="*/ 0 h 61790"/>
                  <a:gd name="connsiteX3" fmla="*/ 86394 w 259346"/>
                  <a:gd name="connsiteY3" fmla="*/ 56001 h 61790"/>
                  <a:gd name="connsiteX4" fmla="*/ 129742 w 259346"/>
                  <a:gd name="connsiteY4" fmla="*/ 156 h 61790"/>
                  <a:gd name="connsiteX5" fmla="*/ 173043 w 259346"/>
                  <a:gd name="connsiteY5" fmla="*/ 55916 h 61790"/>
                  <a:gd name="connsiteX6" fmla="*/ 214079 w 259346"/>
                  <a:gd name="connsiteY6" fmla="*/ 26323 h 61790"/>
                  <a:gd name="connsiteX7" fmla="*/ 241239 w 259346"/>
                  <a:gd name="connsiteY7" fmla="*/ 11234 h 61790"/>
                  <a:gd name="connsiteX8" fmla="*/ 247275 w 259346"/>
                  <a:gd name="connsiteY8" fmla="*/ 20287 h 61790"/>
                  <a:gd name="connsiteX9" fmla="*/ 253311 w 259346"/>
                  <a:gd name="connsiteY9" fmla="*/ 41412 h 61790"/>
                  <a:gd name="connsiteX10" fmla="*/ 259346 w 259346"/>
                  <a:gd name="connsiteY10" fmla="*/ 56501 h 61790"/>
                  <a:gd name="connsiteX0" fmla="*/ 32 w 259346"/>
                  <a:gd name="connsiteY0" fmla="*/ 63169 h 63169"/>
                  <a:gd name="connsiteX1" fmla="*/ 22 w 259346"/>
                  <a:gd name="connsiteY1" fmla="*/ 57371 h 63169"/>
                  <a:gd name="connsiteX2" fmla="*/ 43207 w 259346"/>
                  <a:gd name="connsiteY2" fmla="*/ 1379 h 63169"/>
                  <a:gd name="connsiteX3" fmla="*/ 86394 w 259346"/>
                  <a:gd name="connsiteY3" fmla="*/ 57380 h 63169"/>
                  <a:gd name="connsiteX4" fmla="*/ 129742 w 259346"/>
                  <a:gd name="connsiteY4" fmla="*/ 1535 h 63169"/>
                  <a:gd name="connsiteX5" fmla="*/ 173043 w 259346"/>
                  <a:gd name="connsiteY5" fmla="*/ 57295 h 63169"/>
                  <a:gd name="connsiteX6" fmla="*/ 216296 w 259346"/>
                  <a:gd name="connsiteY6" fmla="*/ 1514 h 63169"/>
                  <a:gd name="connsiteX7" fmla="*/ 241239 w 259346"/>
                  <a:gd name="connsiteY7" fmla="*/ 12613 h 63169"/>
                  <a:gd name="connsiteX8" fmla="*/ 247275 w 259346"/>
                  <a:gd name="connsiteY8" fmla="*/ 21666 h 63169"/>
                  <a:gd name="connsiteX9" fmla="*/ 253311 w 259346"/>
                  <a:gd name="connsiteY9" fmla="*/ 42791 h 63169"/>
                  <a:gd name="connsiteX10" fmla="*/ 259346 w 259346"/>
                  <a:gd name="connsiteY10" fmla="*/ 57880 h 63169"/>
                  <a:gd name="connsiteX0" fmla="*/ 32 w 259346"/>
                  <a:gd name="connsiteY0" fmla="*/ 63907 h 63907"/>
                  <a:gd name="connsiteX1" fmla="*/ 22 w 259346"/>
                  <a:gd name="connsiteY1" fmla="*/ 58109 h 63907"/>
                  <a:gd name="connsiteX2" fmla="*/ 43207 w 259346"/>
                  <a:gd name="connsiteY2" fmla="*/ 2117 h 63907"/>
                  <a:gd name="connsiteX3" fmla="*/ 86394 w 259346"/>
                  <a:gd name="connsiteY3" fmla="*/ 58118 h 63907"/>
                  <a:gd name="connsiteX4" fmla="*/ 129742 w 259346"/>
                  <a:gd name="connsiteY4" fmla="*/ 2273 h 63907"/>
                  <a:gd name="connsiteX5" fmla="*/ 173043 w 259346"/>
                  <a:gd name="connsiteY5" fmla="*/ 58033 h 63907"/>
                  <a:gd name="connsiteX6" fmla="*/ 216296 w 259346"/>
                  <a:gd name="connsiteY6" fmla="*/ 2252 h 63907"/>
                  <a:gd name="connsiteX7" fmla="*/ 241239 w 259346"/>
                  <a:gd name="connsiteY7" fmla="*/ 13351 h 63907"/>
                  <a:gd name="connsiteX8" fmla="*/ 247275 w 259346"/>
                  <a:gd name="connsiteY8" fmla="*/ 22404 h 63907"/>
                  <a:gd name="connsiteX9" fmla="*/ 253311 w 259346"/>
                  <a:gd name="connsiteY9" fmla="*/ 43529 h 63907"/>
                  <a:gd name="connsiteX10" fmla="*/ 259346 w 259346"/>
                  <a:gd name="connsiteY10" fmla="*/ 58618 h 63907"/>
                  <a:gd name="connsiteX0" fmla="*/ 32 w 259346"/>
                  <a:gd name="connsiteY0" fmla="*/ 63907 h 63907"/>
                  <a:gd name="connsiteX1" fmla="*/ 22 w 259346"/>
                  <a:gd name="connsiteY1" fmla="*/ 58109 h 63907"/>
                  <a:gd name="connsiteX2" fmla="*/ 43207 w 259346"/>
                  <a:gd name="connsiteY2" fmla="*/ 2117 h 63907"/>
                  <a:gd name="connsiteX3" fmla="*/ 86394 w 259346"/>
                  <a:gd name="connsiteY3" fmla="*/ 58118 h 63907"/>
                  <a:gd name="connsiteX4" fmla="*/ 129742 w 259346"/>
                  <a:gd name="connsiteY4" fmla="*/ 2273 h 63907"/>
                  <a:gd name="connsiteX5" fmla="*/ 173043 w 259346"/>
                  <a:gd name="connsiteY5" fmla="*/ 58033 h 63907"/>
                  <a:gd name="connsiteX6" fmla="*/ 216296 w 259346"/>
                  <a:gd name="connsiteY6" fmla="*/ 2252 h 63907"/>
                  <a:gd name="connsiteX7" fmla="*/ 241239 w 259346"/>
                  <a:gd name="connsiteY7" fmla="*/ 13351 h 63907"/>
                  <a:gd name="connsiteX8" fmla="*/ 247275 w 259346"/>
                  <a:gd name="connsiteY8" fmla="*/ 22404 h 63907"/>
                  <a:gd name="connsiteX9" fmla="*/ 253311 w 259346"/>
                  <a:gd name="connsiteY9" fmla="*/ 43529 h 63907"/>
                  <a:gd name="connsiteX10" fmla="*/ 259346 w 259346"/>
                  <a:gd name="connsiteY10" fmla="*/ 58618 h 63907"/>
                  <a:gd name="connsiteX0" fmla="*/ 32 w 259346"/>
                  <a:gd name="connsiteY0" fmla="*/ 63907 h 63907"/>
                  <a:gd name="connsiteX1" fmla="*/ 22 w 259346"/>
                  <a:gd name="connsiteY1" fmla="*/ 58109 h 63907"/>
                  <a:gd name="connsiteX2" fmla="*/ 43207 w 259346"/>
                  <a:gd name="connsiteY2" fmla="*/ 2117 h 63907"/>
                  <a:gd name="connsiteX3" fmla="*/ 86394 w 259346"/>
                  <a:gd name="connsiteY3" fmla="*/ 58118 h 63907"/>
                  <a:gd name="connsiteX4" fmla="*/ 129742 w 259346"/>
                  <a:gd name="connsiteY4" fmla="*/ 2273 h 63907"/>
                  <a:gd name="connsiteX5" fmla="*/ 173043 w 259346"/>
                  <a:gd name="connsiteY5" fmla="*/ 58033 h 63907"/>
                  <a:gd name="connsiteX6" fmla="*/ 216296 w 259346"/>
                  <a:gd name="connsiteY6" fmla="*/ 2252 h 63907"/>
                  <a:gd name="connsiteX7" fmla="*/ 241239 w 259346"/>
                  <a:gd name="connsiteY7" fmla="*/ 13351 h 63907"/>
                  <a:gd name="connsiteX8" fmla="*/ 247275 w 259346"/>
                  <a:gd name="connsiteY8" fmla="*/ 22404 h 63907"/>
                  <a:gd name="connsiteX9" fmla="*/ 253311 w 259346"/>
                  <a:gd name="connsiteY9" fmla="*/ 43529 h 63907"/>
                  <a:gd name="connsiteX10" fmla="*/ 259346 w 259346"/>
                  <a:gd name="connsiteY10" fmla="*/ 58618 h 63907"/>
                  <a:gd name="connsiteX0" fmla="*/ 32 w 259346"/>
                  <a:gd name="connsiteY0" fmla="*/ 63907 h 63907"/>
                  <a:gd name="connsiteX1" fmla="*/ 22 w 259346"/>
                  <a:gd name="connsiteY1" fmla="*/ 58109 h 63907"/>
                  <a:gd name="connsiteX2" fmla="*/ 43207 w 259346"/>
                  <a:gd name="connsiteY2" fmla="*/ 2117 h 63907"/>
                  <a:gd name="connsiteX3" fmla="*/ 86394 w 259346"/>
                  <a:gd name="connsiteY3" fmla="*/ 58118 h 63907"/>
                  <a:gd name="connsiteX4" fmla="*/ 129742 w 259346"/>
                  <a:gd name="connsiteY4" fmla="*/ 2273 h 63907"/>
                  <a:gd name="connsiteX5" fmla="*/ 173043 w 259346"/>
                  <a:gd name="connsiteY5" fmla="*/ 58033 h 63907"/>
                  <a:gd name="connsiteX6" fmla="*/ 216296 w 259346"/>
                  <a:gd name="connsiteY6" fmla="*/ 2252 h 63907"/>
                  <a:gd name="connsiteX7" fmla="*/ 241239 w 259346"/>
                  <a:gd name="connsiteY7" fmla="*/ 13351 h 63907"/>
                  <a:gd name="connsiteX8" fmla="*/ 247275 w 259346"/>
                  <a:gd name="connsiteY8" fmla="*/ 22404 h 63907"/>
                  <a:gd name="connsiteX9" fmla="*/ 253311 w 259346"/>
                  <a:gd name="connsiteY9" fmla="*/ 43529 h 63907"/>
                  <a:gd name="connsiteX10" fmla="*/ 259346 w 259346"/>
                  <a:gd name="connsiteY10" fmla="*/ 58618 h 63907"/>
                  <a:gd name="connsiteX0" fmla="*/ 32 w 259346"/>
                  <a:gd name="connsiteY0" fmla="*/ 63907 h 63907"/>
                  <a:gd name="connsiteX1" fmla="*/ 22 w 259346"/>
                  <a:gd name="connsiteY1" fmla="*/ 58109 h 63907"/>
                  <a:gd name="connsiteX2" fmla="*/ 43207 w 259346"/>
                  <a:gd name="connsiteY2" fmla="*/ 2117 h 63907"/>
                  <a:gd name="connsiteX3" fmla="*/ 86394 w 259346"/>
                  <a:gd name="connsiteY3" fmla="*/ 58118 h 63907"/>
                  <a:gd name="connsiteX4" fmla="*/ 129742 w 259346"/>
                  <a:gd name="connsiteY4" fmla="*/ 2273 h 63907"/>
                  <a:gd name="connsiteX5" fmla="*/ 173043 w 259346"/>
                  <a:gd name="connsiteY5" fmla="*/ 58033 h 63907"/>
                  <a:gd name="connsiteX6" fmla="*/ 216296 w 259346"/>
                  <a:gd name="connsiteY6" fmla="*/ 2252 h 63907"/>
                  <a:gd name="connsiteX7" fmla="*/ 241239 w 259346"/>
                  <a:gd name="connsiteY7" fmla="*/ 13351 h 63907"/>
                  <a:gd name="connsiteX8" fmla="*/ 247275 w 259346"/>
                  <a:gd name="connsiteY8" fmla="*/ 22404 h 63907"/>
                  <a:gd name="connsiteX9" fmla="*/ 253311 w 259346"/>
                  <a:gd name="connsiteY9" fmla="*/ 43529 h 63907"/>
                  <a:gd name="connsiteX10" fmla="*/ 259346 w 259346"/>
                  <a:gd name="connsiteY10" fmla="*/ 58618 h 63907"/>
                  <a:gd name="connsiteX0" fmla="*/ 32 w 259346"/>
                  <a:gd name="connsiteY0" fmla="*/ 62779 h 62779"/>
                  <a:gd name="connsiteX1" fmla="*/ 22 w 259346"/>
                  <a:gd name="connsiteY1" fmla="*/ 56981 h 62779"/>
                  <a:gd name="connsiteX2" fmla="*/ 43207 w 259346"/>
                  <a:gd name="connsiteY2" fmla="*/ 989 h 62779"/>
                  <a:gd name="connsiteX3" fmla="*/ 86394 w 259346"/>
                  <a:gd name="connsiteY3" fmla="*/ 56990 h 62779"/>
                  <a:gd name="connsiteX4" fmla="*/ 129742 w 259346"/>
                  <a:gd name="connsiteY4" fmla="*/ 1145 h 62779"/>
                  <a:gd name="connsiteX5" fmla="*/ 173043 w 259346"/>
                  <a:gd name="connsiteY5" fmla="*/ 56905 h 62779"/>
                  <a:gd name="connsiteX6" fmla="*/ 216296 w 259346"/>
                  <a:gd name="connsiteY6" fmla="*/ 1124 h 62779"/>
                  <a:gd name="connsiteX7" fmla="*/ 247275 w 259346"/>
                  <a:gd name="connsiteY7" fmla="*/ 21276 h 62779"/>
                  <a:gd name="connsiteX8" fmla="*/ 253311 w 259346"/>
                  <a:gd name="connsiteY8" fmla="*/ 42401 h 62779"/>
                  <a:gd name="connsiteX9" fmla="*/ 259346 w 259346"/>
                  <a:gd name="connsiteY9" fmla="*/ 57490 h 62779"/>
                  <a:gd name="connsiteX0" fmla="*/ 32 w 259346"/>
                  <a:gd name="connsiteY0" fmla="*/ 61790 h 61790"/>
                  <a:gd name="connsiteX1" fmla="*/ 22 w 259346"/>
                  <a:gd name="connsiteY1" fmla="*/ 55992 h 61790"/>
                  <a:gd name="connsiteX2" fmla="*/ 43207 w 259346"/>
                  <a:gd name="connsiteY2" fmla="*/ 0 h 61790"/>
                  <a:gd name="connsiteX3" fmla="*/ 86394 w 259346"/>
                  <a:gd name="connsiteY3" fmla="*/ 56001 h 61790"/>
                  <a:gd name="connsiteX4" fmla="*/ 129742 w 259346"/>
                  <a:gd name="connsiteY4" fmla="*/ 156 h 61790"/>
                  <a:gd name="connsiteX5" fmla="*/ 173043 w 259346"/>
                  <a:gd name="connsiteY5" fmla="*/ 55916 h 61790"/>
                  <a:gd name="connsiteX6" fmla="*/ 216296 w 259346"/>
                  <a:gd name="connsiteY6" fmla="*/ 135 h 61790"/>
                  <a:gd name="connsiteX7" fmla="*/ 253311 w 259346"/>
                  <a:gd name="connsiteY7" fmla="*/ 41412 h 61790"/>
                  <a:gd name="connsiteX8" fmla="*/ 259346 w 259346"/>
                  <a:gd name="connsiteY8" fmla="*/ 56501 h 61790"/>
                  <a:gd name="connsiteX0" fmla="*/ 32 w 259346"/>
                  <a:gd name="connsiteY0" fmla="*/ 61790 h 61790"/>
                  <a:gd name="connsiteX1" fmla="*/ 22 w 259346"/>
                  <a:gd name="connsiteY1" fmla="*/ 55992 h 61790"/>
                  <a:gd name="connsiteX2" fmla="*/ 43207 w 259346"/>
                  <a:gd name="connsiteY2" fmla="*/ 0 h 61790"/>
                  <a:gd name="connsiteX3" fmla="*/ 86394 w 259346"/>
                  <a:gd name="connsiteY3" fmla="*/ 56001 h 61790"/>
                  <a:gd name="connsiteX4" fmla="*/ 129742 w 259346"/>
                  <a:gd name="connsiteY4" fmla="*/ 156 h 61790"/>
                  <a:gd name="connsiteX5" fmla="*/ 173043 w 259346"/>
                  <a:gd name="connsiteY5" fmla="*/ 55916 h 61790"/>
                  <a:gd name="connsiteX6" fmla="*/ 216296 w 259346"/>
                  <a:gd name="connsiteY6" fmla="*/ 135 h 61790"/>
                  <a:gd name="connsiteX7" fmla="*/ 253311 w 259346"/>
                  <a:gd name="connsiteY7" fmla="*/ 41412 h 61790"/>
                  <a:gd name="connsiteX8" fmla="*/ 259346 w 259346"/>
                  <a:gd name="connsiteY8" fmla="*/ 56501 h 61790"/>
                  <a:gd name="connsiteX0" fmla="*/ 32 w 259346"/>
                  <a:gd name="connsiteY0" fmla="*/ 61790 h 61790"/>
                  <a:gd name="connsiteX1" fmla="*/ 22 w 259346"/>
                  <a:gd name="connsiteY1" fmla="*/ 55992 h 61790"/>
                  <a:gd name="connsiteX2" fmla="*/ 43207 w 259346"/>
                  <a:gd name="connsiteY2" fmla="*/ 0 h 61790"/>
                  <a:gd name="connsiteX3" fmla="*/ 86394 w 259346"/>
                  <a:gd name="connsiteY3" fmla="*/ 56001 h 61790"/>
                  <a:gd name="connsiteX4" fmla="*/ 129742 w 259346"/>
                  <a:gd name="connsiteY4" fmla="*/ 156 h 61790"/>
                  <a:gd name="connsiteX5" fmla="*/ 173043 w 259346"/>
                  <a:gd name="connsiteY5" fmla="*/ 55916 h 61790"/>
                  <a:gd name="connsiteX6" fmla="*/ 216296 w 259346"/>
                  <a:gd name="connsiteY6" fmla="*/ 135 h 61790"/>
                  <a:gd name="connsiteX7" fmla="*/ 253311 w 259346"/>
                  <a:gd name="connsiteY7" fmla="*/ 41412 h 61790"/>
                  <a:gd name="connsiteX8" fmla="*/ 259346 w 259346"/>
                  <a:gd name="connsiteY8" fmla="*/ 56501 h 61790"/>
                  <a:gd name="connsiteX0" fmla="*/ 32 w 259561"/>
                  <a:gd name="connsiteY0" fmla="*/ 61790 h 61790"/>
                  <a:gd name="connsiteX1" fmla="*/ 22 w 259561"/>
                  <a:gd name="connsiteY1" fmla="*/ 55992 h 61790"/>
                  <a:gd name="connsiteX2" fmla="*/ 43207 w 259561"/>
                  <a:gd name="connsiteY2" fmla="*/ 0 h 61790"/>
                  <a:gd name="connsiteX3" fmla="*/ 86394 w 259561"/>
                  <a:gd name="connsiteY3" fmla="*/ 56001 h 61790"/>
                  <a:gd name="connsiteX4" fmla="*/ 129742 w 259561"/>
                  <a:gd name="connsiteY4" fmla="*/ 156 h 61790"/>
                  <a:gd name="connsiteX5" fmla="*/ 173043 w 259561"/>
                  <a:gd name="connsiteY5" fmla="*/ 55916 h 61790"/>
                  <a:gd name="connsiteX6" fmla="*/ 216296 w 259561"/>
                  <a:gd name="connsiteY6" fmla="*/ 135 h 61790"/>
                  <a:gd name="connsiteX7" fmla="*/ 253311 w 259561"/>
                  <a:gd name="connsiteY7" fmla="*/ 41412 h 61790"/>
                  <a:gd name="connsiteX8" fmla="*/ 259561 w 259561"/>
                  <a:gd name="connsiteY8" fmla="*/ 59650 h 61790"/>
                  <a:gd name="connsiteX0" fmla="*/ 32 w 259561"/>
                  <a:gd name="connsiteY0" fmla="*/ 61790 h 61790"/>
                  <a:gd name="connsiteX1" fmla="*/ 22 w 259561"/>
                  <a:gd name="connsiteY1" fmla="*/ 55992 h 61790"/>
                  <a:gd name="connsiteX2" fmla="*/ 43207 w 259561"/>
                  <a:gd name="connsiteY2" fmla="*/ 0 h 61790"/>
                  <a:gd name="connsiteX3" fmla="*/ 86394 w 259561"/>
                  <a:gd name="connsiteY3" fmla="*/ 56001 h 61790"/>
                  <a:gd name="connsiteX4" fmla="*/ 129742 w 259561"/>
                  <a:gd name="connsiteY4" fmla="*/ 156 h 61790"/>
                  <a:gd name="connsiteX5" fmla="*/ 173043 w 259561"/>
                  <a:gd name="connsiteY5" fmla="*/ 55916 h 61790"/>
                  <a:gd name="connsiteX6" fmla="*/ 216296 w 259561"/>
                  <a:gd name="connsiteY6" fmla="*/ 135 h 61790"/>
                  <a:gd name="connsiteX7" fmla="*/ 253311 w 259561"/>
                  <a:gd name="connsiteY7" fmla="*/ 41412 h 61790"/>
                  <a:gd name="connsiteX8" fmla="*/ 259561 w 259561"/>
                  <a:gd name="connsiteY8" fmla="*/ 59650 h 61790"/>
                  <a:gd name="connsiteX0" fmla="*/ 32 w 262536"/>
                  <a:gd name="connsiteY0" fmla="*/ 61790 h 61790"/>
                  <a:gd name="connsiteX1" fmla="*/ 22 w 262536"/>
                  <a:gd name="connsiteY1" fmla="*/ 55992 h 61790"/>
                  <a:gd name="connsiteX2" fmla="*/ 43207 w 262536"/>
                  <a:gd name="connsiteY2" fmla="*/ 0 h 61790"/>
                  <a:gd name="connsiteX3" fmla="*/ 86394 w 262536"/>
                  <a:gd name="connsiteY3" fmla="*/ 56001 h 61790"/>
                  <a:gd name="connsiteX4" fmla="*/ 129742 w 262536"/>
                  <a:gd name="connsiteY4" fmla="*/ 156 h 61790"/>
                  <a:gd name="connsiteX5" fmla="*/ 173043 w 262536"/>
                  <a:gd name="connsiteY5" fmla="*/ 55916 h 61790"/>
                  <a:gd name="connsiteX6" fmla="*/ 216296 w 262536"/>
                  <a:gd name="connsiteY6" fmla="*/ 135 h 61790"/>
                  <a:gd name="connsiteX7" fmla="*/ 259310 w 262536"/>
                  <a:gd name="connsiteY7" fmla="*/ 55581 h 61790"/>
                  <a:gd name="connsiteX8" fmla="*/ 259561 w 262536"/>
                  <a:gd name="connsiteY8" fmla="*/ 59650 h 61790"/>
                  <a:gd name="connsiteX0" fmla="*/ 32 w 259561"/>
                  <a:gd name="connsiteY0" fmla="*/ 61790 h 61790"/>
                  <a:gd name="connsiteX1" fmla="*/ 22 w 259561"/>
                  <a:gd name="connsiteY1" fmla="*/ 55992 h 61790"/>
                  <a:gd name="connsiteX2" fmla="*/ 43207 w 259561"/>
                  <a:gd name="connsiteY2" fmla="*/ 0 h 61790"/>
                  <a:gd name="connsiteX3" fmla="*/ 86394 w 259561"/>
                  <a:gd name="connsiteY3" fmla="*/ 56001 h 61790"/>
                  <a:gd name="connsiteX4" fmla="*/ 129742 w 259561"/>
                  <a:gd name="connsiteY4" fmla="*/ 156 h 61790"/>
                  <a:gd name="connsiteX5" fmla="*/ 173043 w 259561"/>
                  <a:gd name="connsiteY5" fmla="*/ 55916 h 61790"/>
                  <a:gd name="connsiteX6" fmla="*/ 216296 w 259561"/>
                  <a:gd name="connsiteY6" fmla="*/ 135 h 61790"/>
                  <a:gd name="connsiteX7" fmla="*/ 259310 w 259561"/>
                  <a:gd name="connsiteY7" fmla="*/ 55581 h 61790"/>
                  <a:gd name="connsiteX8" fmla="*/ 259561 w 259561"/>
                  <a:gd name="connsiteY8" fmla="*/ 59650 h 61790"/>
                  <a:gd name="connsiteX0" fmla="*/ 32 w 259661"/>
                  <a:gd name="connsiteY0" fmla="*/ 61790 h 61790"/>
                  <a:gd name="connsiteX1" fmla="*/ 22 w 259661"/>
                  <a:gd name="connsiteY1" fmla="*/ 55992 h 61790"/>
                  <a:gd name="connsiteX2" fmla="*/ 43207 w 259661"/>
                  <a:gd name="connsiteY2" fmla="*/ 0 h 61790"/>
                  <a:gd name="connsiteX3" fmla="*/ 86394 w 259661"/>
                  <a:gd name="connsiteY3" fmla="*/ 56001 h 61790"/>
                  <a:gd name="connsiteX4" fmla="*/ 129742 w 259661"/>
                  <a:gd name="connsiteY4" fmla="*/ 156 h 61790"/>
                  <a:gd name="connsiteX5" fmla="*/ 173043 w 259661"/>
                  <a:gd name="connsiteY5" fmla="*/ 55916 h 61790"/>
                  <a:gd name="connsiteX6" fmla="*/ 216296 w 259661"/>
                  <a:gd name="connsiteY6" fmla="*/ 135 h 61790"/>
                  <a:gd name="connsiteX7" fmla="*/ 259647 w 259661"/>
                  <a:gd name="connsiteY7" fmla="*/ 55858 h 61790"/>
                  <a:gd name="connsiteX8" fmla="*/ 259561 w 259661"/>
                  <a:gd name="connsiteY8" fmla="*/ 59650 h 61790"/>
                  <a:gd name="connsiteX0" fmla="*/ 32 w 259661"/>
                  <a:gd name="connsiteY0" fmla="*/ 61790 h 61790"/>
                  <a:gd name="connsiteX1" fmla="*/ 22 w 259661"/>
                  <a:gd name="connsiteY1" fmla="*/ 55992 h 61790"/>
                  <a:gd name="connsiteX2" fmla="*/ 43207 w 259661"/>
                  <a:gd name="connsiteY2" fmla="*/ 0 h 61790"/>
                  <a:gd name="connsiteX3" fmla="*/ 86394 w 259661"/>
                  <a:gd name="connsiteY3" fmla="*/ 56001 h 61790"/>
                  <a:gd name="connsiteX4" fmla="*/ 129742 w 259661"/>
                  <a:gd name="connsiteY4" fmla="*/ 156 h 61790"/>
                  <a:gd name="connsiteX5" fmla="*/ 173043 w 259661"/>
                  <a:gd name="connsiteY5" fmla="*/ 55916 h 61790"/>
                  <a:gd name="connsiteX6" fmla="*/ 216296 w 259661"/>
                  <a:gd name="connsiteY6" fmla="*/ 135 h 61790"/>
                  <a:gd name="connsiteX7" fmla="*/ 259647 w 259661"/>
                  <a:gd name="connsiteY7" fmla="*/ 55858 h 61790"/>
                  <a:gd name="connsiteX8" fmla="*/ 259561 w 259661"/>
                  <a:gd name="connsiteY8" fmla="*/ 59650 h 61790"/>
                  <a:gd name="connsiteX0" fmla="*/ 32 w 259709"/>
                  <a:gd name="connsiteY0" fmla="*/ 61790 h 61790"/>
                  <a:gd name="connsiteX1" fmla="*/ 22 w 259709"/>
                  <a:gd name="connsiteY1" fmla="*/ 55992 h 61790"/>
                  <a:gd name="connsiteX2" fmla="*/ 43207 w 259709"/>
                  <a:gd name="connsiteY2" fmla="*/ 0 h 61790"/>
                  <a:gd name="connsiteX3" fmla="*/ 86394 w 259709"/>
                  <a:gd name="connsiteY3" fmla="*/ 56001 h 61790"/>
                  <a:gd name="connsiteX4" fmla="*/ 129742 w 259709"/>
                  <a:gd name="connsiteY4" fmla="*/ 156 h 61790"/>
                  <a:gd name="connsiteX5" fmla="*/ 173043 w 259709"/>
                  <a:gd name="connsiteY5" fmla="*/ 55916 h 61790"/>
                  <a:gd name="connsiteX6" fmla="*/ 216296 w 259709"/>
                  <a:gd name="connsiteY6" fmla="*/ 135 h 61790"/>
                  <a:gd name="connsiteX7" fmla="*/ 259647 w 259709"/>
                  <a:gd name="connsiteY7" fmla="*/ 55858 h 61790"/>
                  <a:gd name="connsiteX8" fmla="*/ 259561 w 259709"/>
                  <a:gd name="connsiteY8" fmla="*/ 59650 h 61790"/>
                  <a:gd name="connsiteX0" fmla="*/ 32 w 259738"/>
                  <a:gd name="connsiteY0" fmla="*/ 61790 h 61790"/>
                  <a:gd name="connsiteX1" fmla="*/ 22 w 259738"/>
                  <a:gd name="connsiteY1" fmla="*/ 55992 h 61790"/>
                  <a:gd name="connsiteX2" fmla="*/ 43207 w 259738"/>
                  <a:gd name="connsiteY2" fmla="*/ 0 h 61790"/>
                  <a:gd name="connsiteX3" fmla="*/ 86394 w 259738"/>
                  <a:gd name="connsiteY3" fmla="*/ 56001 h 61790"/>
                  <a:gd name="connsiteX4" fmla="*/ 129742 w 259738"/>
                  <a:gd name="connsiteY4" fmla="*/ 156 h 61790"/>
                  <a:gd name="connsiteX5" fmla="*/ 173043 w 259738"/>
                  <a:gd name="connsiteY5" fmla="*/ 55916 h 61790"/>
                  <a:gd name="connsiteX6" fmla="*/ 216296 w 259738"/>
                  <a:gd name="connsiteY6" fmla="*/ 135 h 61790"/>
                  <a:gd name="connsiteX7" fmla="*/ 259647 w 259738"/>
                  <a:gd name="connsiteY7" fmla="*/ 55858 h 61790"/>
                  <a:gd name="connsiteX8" fmla="*/ 259620 w 259738"/>
                  <a:gd name="connsiteY8" fmla="*/ 61790 h 61790"/>
                  <a:gd name="connsiteX0" fmla="*/ 32 w 259664"/>
                  <a:gd name="connsiteY0" fmla="*/ 61790 h 61790"/>
                  <a:gd name="connsiteX1" fmla="*/ 22 w 259664"/>
                  <a:gd name="connsiteY1" fmla="*/ 55992 h 61790"/>
                  <a:gd name="connsiteX2" fmla="*/ 43207 w 259664"/>
                  <a:gd name="connsiteY2" fmla="*/ 0 h 61790"/>
                  <a:gd name="connsiteX3" fmla="*/ 86394 w 259664"/>
                  <a:gd name="connsiteY3" fmla="*/ 56001 h 61790"/>
                  <a:gd name="connsiteX4" fmla="*/ 129742 w 259664"/>
                  <a:gd name="connsiteY4" fmla="*/ 156 h 61790"/>
                  <a:gd name="connsiteX5" fmla="*/ 173043 w 259664"/>
                  <a:gd name="connsiteY5" fmla="*/ 55916 h 61790"/>
                  <a:gd name="connsiteX6" fmla="*/ 216296 w 259664"/>
                  <a:gd name="connsiteY6" fmla="*/ 135 h 61790"/>
                  <a:gd name="connsiteX7" fmla="*/ 259647 w 259664"/>
                  <a:gd name="connsiteY7" fmla="*/ 55858 h 61790"/>
                  <a:gd name="connsiteX8" fmla="*/ 259620 w 259664"/>
                  <a:gd name="connsiteY8" fmla="*/ 61790 h 61790"/>
                  <a:gd name="connsiteX0" fmla="*/ 32 w 259667"/>
                  <a:gd name="connsiteY0" fmla="*/ 61790 h 61790"/>
                  <a:gd name="connsiteX1" fmla="*/ 22 w 259667"/>
                  <a:gd name="connsiteY1" fmla="*/ 55992 h 61790"/>
                  <a:gd name="connsiteX2" fmla="*/ 43207 w 259667"/>
                  <a:gd name="connsiteY2" fmla="*/ 0 h 61790"/>
                  <a:gd name="connsiteX3" fmla="*/ 86394 w 259667"/>
                  <a:gd name="connsiteY3" fmla="*/ 56001 h 61790"/>
                  <a:gd name="connsiteX4" fmla="*/ 129742 w 259667"/>
                  <a:gd name="connsiteY4" fmla="*/ 156 h 61790"/>
                  <a:gd name="connsiteX5" fmla="*/ 173043 w 259667"/>
                  <a:gd name="connsiteY5" fmla="*/ 55916 h 61790"/>
                  <a:gd name="connsiteX6" fmla="*/ 216296 w 259667"/>
                  <a:gd name="connsiteY6" fmla="*/ 135 h 61790"/>
                  <a:gd name="connsiteX7" fmla="*/ 259647 w 259667"/>
                  <a:gd name="connsiteY7" fmla="*/ 55858 h 61790"/>
                  <a:gd name="connsiteX8" fmla="*/ 259664 w 259667"/>
                  <a:gd name="connsiteY8" fmla="*/ 61790 h 61790"/>
                  <a:gd name="connsiteX0" fmla="*/ 10 w 259645"/>
                  <a:gd name="connsiteY0" fmla="*/ 61790 h 61790"/>
                  <a:gd name="connsiteX1" fmla="*/ 0 w 259645"/>
                  <a:gd name="connsiteY1" fmla="*/ 55992 h 61790"/>
                  <a:gd name="connsiteX2" fmla="*/ 43185 w 259645"/>
                  <a:gd name="connsiteY2" fmla="*/ 0 h 61790"/>
                  <a:gd name="connsiteX3" fmla="*/ 86372 w 259645"/>
                  <a:gd name="connsiteY3" fmla="*/ 56001 h 61790"/>
                  <a:gd name="connsiteX4" fmla="*/ 129720 w 259645"/>
                  <a:gd name="connsiteY4" fmla="*/ 156 h 61790"/>
                  <a:gd name="connsiteX5" fmla="*/ 173021 w 259645"/>
                  <a:gd name="connsiteY5" fmla="*/ 55916 h 61790"/>
                  <a:gd name="connsiteX6" fmla="*/ 216274 w 259645"/>
                  <a:gd name="connsiteY6" fmla="*/ 135 h 61790"/>
                  <a:gd name="connsiteX7" fmla="*/ 259625 w 259645"/>
                  <a:gd name="connsiteY7" fmla="*/ 55858 h 61790"/>
                  <a:gd name="connsiteX8" fmla="*/ 259642 w 259645"/>
                  <a:gd name="connsiteY8" fmla="*/ 61790 h 61790"/>
                  <a:gd name="connsiteX0" fmla="*/ 0 w 259635"/>
                  <a:gd name="connsiteY0" fmla="*/ 61790 h 61790"/>
                  <a:gd name="connsiteX1" fmla="*/ 205 w 259635"/>
                  <a:gd name="connsiteY1" fmla="*/ 55992 h 61790"/>
                  <a:gd name="connsiteX2" fmla="*/ 43175 w 259635"/>
                  <a:gd name="connsiteY2" fmla="*/ 0 h 61790"/>
                  <a:gd name="connsiteX3" fmla="*/ 86362 w 259635"/>
                  <a:gd name="connsiteY3" fmla="*/ 56001 h 61790"/>
                  <a:gd name="connsiteX4" fmla="*/ 129710 w 259635"/>
                  <a:gd name="connsiteY4" fmla="*/ 156 h 61790"/>
                  <a:gd name="connsiteX5" fmla="*/ 173011 w 259635"/>
                  <a:gd name="connsiteY5" fmla="*/ 55916 h 61790"/>
                  <a:gd name="connsiteX6" fmla="*/ 216264 w 259635"/>
                  <a:gd name="connsiteY6" fmla="*/ 135 h 61790"/>
                  <a:gd name="connsiteX7" fmla="*/ 259615 w 259635"/>
                  <a:gd name="connsiteY7" fmla="*/ 55858 h 61790"/>
                  <a:gd name="connsiteX8" fmla="*/ 259632 w 259635"/>
                  <a:gd name="connsiteY8" fmla="*/ 61790 h 61790"/>
                  <a:gd name="connsiteX0" fmla="*/ 10 w 259430"/>
                  <a:gd name="connsiteY0" fmla="*/ 61790 h 61790"/>
                  <a:gd name="connsiteX1" fmla="*/ 0 w 259430"/>
                  <a:gd name="connsiteY1" fmla="*/ 55992 h 61790"/>
                  <a:gd name="connsiteX2" fmla="*/ 42970 w 259430"/>
                  <a:gd name="connsiteY2" fmla="*/ 0 h 61790"/>
                  <a:gd name="connsiteX3" fmla="*/ 86157 w 259430"/>
                  <a:gd name="connsiteY3" fmla="*/ 56001 h 61790"/>
                  <a:gd name="connsiteX4" fmla="*/ 129505 w 259430"/>
                  <a:gd name="connsiteY4" fmla="*/ 156 h 61790"/>
                  <a:gd name="connsiteX5" fmla="*/ 172806 w 259430"/>
                  <a:gd name="connsiteY5" fmla="*/ 55916 h 61790"/>
                  <a:gd name="connsiteX6" fmla="*/ 216059 w 259430"/>
                  <a:gd name="connsiteY6" fmla="*/ 135 h 61790"/>
                  <a:gd name="connsiteX7" fmla="*/ 259410 w 259430"/>
                  <a:gd name="connsiteY7" fmla="*/ 55858 h 61790"/>
                  <a:gd name="connsiteX8" fmla="*/ 259427 w 259430"/>
                  <a:gd name="connsiteY8" fmla="*/ 61790 h 6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30" h="61790">
                    <a:moveTo>
                      <a:pt x="10" y="61790"/>
                    </a:moveTo>
                    <a:cubicBezTo>
                      <a:pt x="52" y="61479"/>
                      <a:pt x="2" y="58141"/>
                      <a:pt x="0" y="55992"/>
                    </a:cubicBezTo>
                    <a:cubicBezTo>
                      <a:pt x="5540" y="48691"/>
                      <a:pt x="36739" y="8387"/>
                      <a:pt x="42970" y="0"/>
                    </a:cubicBezTo>
                    <a:cubicBezTo>
                      <a:pt x="50479" y="9870"/>
                      <a:pt x="80346" y="48887"/>
                      <a:pt x="86157" y="56001"/>
                    </a:cubicBezTo>
                    <a:cubicBezTo>
                      <a:pt x="92359" y="48641"/>
                      <a:pt x="123050" y="8770"/>
                      <a:pt x="129505" y="156"/>
                    </a:cubicBezTo>
                    <a:cubicBezTo>
                      <a:pt x="134937" y="7321"/>
                      <a:pt x="167105" y="49244"/>
                      <a:pt x="172806" y="55916"/>
                    </a:cubicBezTo>
                    <a:cubicBezTo>
                      <a:pt x="181098" y="45681"/>
                      <a:pt x="209681" y="8870"/>
                      <a:pt x="216059" y="135"/>
                    </a:cubicBezTo>
                    <a:cubicBezTo>
                      <a:pt x="222565" y="8738"/>
                      <a:pt x="252235" y="46464"/>
                      <a:pt x="259410" y="55858"/>
                    </a:cubicBezTo>
                    <a:cubicBezTo>
                      <a:pt x="259491" y="57237"/>
                      <a:pt x="259302" y="61783"/>
                      <a:pt x="259427" y="6179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sz="1800"/>
              </a:p>
            </p:txBody>
          </p:sp>
          <p:cxnSp>
            <p:nvCxnSpPr>
              <p:cNvPr id="47" name="Lige forbindelse 46"/>
              <p:cNvCxnSpPr/>
              <p:nvPr/>
            </p:nvCxnSpPr>
            <p:spPr>
              <a:xfrm>
                <a:off x="0" y="835270"/>
                <a:ext cx="1" cy="12757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 name="Gruppe 47"/>
              <p:cNvGrpSpPr/>
              <p:nvPr/>
            </p:nvGrpSpPr>
            <p:grpSpPr>
              <a:xfrm>
                <a:off x="1494693" y="773723"/>
                <a:ext cx="72895" cy="1750060"/>
                <a:chOff x="0" y="0"/>
                <a:chExt cx="72895" cy="1750060"/>
              </a:xfrm>
            </p:grpSpPr>
            <p:sp>
              <p:nvSpPr>
                <p:cNvPr id="51" name="Rektangel 50"/>
                <p:cNvSpPr/>
                <p:nvPr/>
              </p:nvSpPr>
              <p:spPr>
                <a:xfrm>
                  <a:off x="0" y="1356360"/>
                  <a:ext cx="72895" cy="356235"/>
                </a:xfrm>
                <a:prstGeom prst="rect">
                  <a:avLst/>
                </a:prstGeom>
                <a:solidFill>
                  <a:sysClr val="window" lastClr="FFFFFF">
                    <a:lumMod val="85000"/>
                  </a:sysClr>
                </a:solidFill>
                <a:ln w="12700" cap="flat">
                  <a:noFill/>
                  <a:miter lim="400000"/>
                </a:ln>
                <a:effectLst/>
              </p:spPr>
              <p:txBody>
                <a:bodyPr rot="0" spcFirstLastPara="1" vert="horz" wrap="square" lIns="0" tIns="0" rIns="0" bIns="0" numCol="1" spcCol="38100" rtlCol="0" fromWordArt="0" anchor="ctr" anchorCtr="0" forceAA="0" compatLnSpc="1">
                  <a:prstTxWarp prst="textNoShape">
                    <a:avLst/>
                  </a:prstTxWarp>
                  <a:noAutofit/>
                </a:bodyPr>
                <a:lstStyle/>
                <a:p>
                  <a:pPr algn="ctr">
                    <a:lnSpc>
                      <a:spcPct val="115000"/>
                    </a:lnSpc>
                    <a:spcAft>
                      <a:spcPts val="1000"/>
                    </a:spcAft>
                  </a:pPr>
                  <a:r>
                    <a:rPr lang="da-DK" sz="1000">
                      <a:effectLst/>
                      <a:latin typeface="Calibri"/>
                      <a:ea typeface="Calibri"/>
                      <a:cs typeface="Times New Roman"/>
                    </a:rPr>
                    <a:t> </a:t>
                  </a:r>
                  <a:endParaRPr lang="da-DK">
                    <a:effectLst/>
                    <a:latin typeface="Calibri"/>
                    <a:ea typeface="Calibri"/>
                    <a:cs typeface="Times New Roman"/>
                  </a:endParaRPr>
                </a:p>
              </p:txBody>
            </p:sp>
            <p:cxnSp>
              <p:nvCxnSpPr>
                <p:cNvPr id="52" name="Lige forbindelse 51"/>
                <p:cNvCxnSpPr/>
                <p:nvPr/>
              </p:nvCxnSpPr>
              <p:spPr>
                <a:xfrm>
                  <a:off x="36195" y="0"/>
                  <a:ext cx="1270" cy="17500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49" name="Lige forbindelse 48"/>
              <p:cNvCxnSpPr/>
              <p:nvPr/>
            </p:nvCxnSpPr>
            <p:spPr>
              <a:xfrm>
                <a:off x="3059723" y="773723"/>
                <a:ext cx="1270" cy="133277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Lige forbindelse 49"/>
              <p:cNvCxnSpPr/>
              <p:nvPr/>
            </p:nvCxnSpPr>
            <p:spPr>
              <a:xfrm>
                <a:off x="4605705" y="835270"/>
                <a:ext cx="0" cy="12757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Pladsholder til indhold 2"/>
          <p:cNvSpPr txBox="1">
            <a:spLocks/>
          </p:cNvSpPr>
          <p:nvPr/>
        </p:nvSpPr>
        <p:spPr bwMode="auto">
          <a:xfrm>
            <a:off x="-1" y="1424355"/>
            <a:ext cx="2036503" cy="585420"/>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a:lstStyle>
          <a:p>
            <a:pPr marL="0" indent="0" algn="ctr">
              <a:spcAft>
                <a:spcPts val="600"/>
              </a:spcAft>
              <a:buFontTx/>
              <a:buNone/>
            </a:pPr>
            <a:r>
              <a:rPr lang="da-DK" sz="1600" kern="0" smtClean="0"/>
              <a:t>Undervisningens</a:t>
            </a:r>
            <a:br>
              <a:rPr lang="da-DK" sz="1600" kern="0" smtClean="0"/>
            </a:br>
            <a:r>
              <a:rPr lang="da-DK" sz="1600" kern="0" smtClean="0"/>
              <a:t>niveauer</a:t>
            </a:r>
            <a:endParaRPr lang="da-DK" sz="1600" kern="0" dirty="0" smtClean="0"/>
          </a:p>
        </p:txBody>
      </p:sp>
      <p:sp>
        <p:nvSpPr>
          <p:cNvPr id="56" name="Højre klammeparentes 55"/>
          <p:cNvSpPr/>
          <p:nvPr/>
        </p:nvSpPr>
        <p:spPr bwMode="auto">
          <a:xfrm rot="16200000">
            <a:off x="734705" y="1434887"/>
            <a:ext cx="363416" cy="1475087"/>
          </a:xfrm>
          <a:prstGeom prst="rightBrace">
            <a:avLst/>
          </a:prstGeom>
          <a:noFill/>
          <a:ln w="9525" cap="flat" cmpd="sng" algn="ctr">
            <a:solidFill>
              <a:schemeClr val="bg2">
                <a:lumMod val="75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ts val="1800"/>
              </a:lnSpc>
              <a:spcBef>
                <a:spcPct val="0"/>
              </a:spcBef>
              <a:spcAft>
                <a:spcPct val="0"/>
              </a:spcAft>
              <a:buClrTx/>
              <a:buSzTx/>
              <a:buFontTx/>
              <a:buNone/>
              <a:tabLst/>
            </a:pPr>
            <a:endParaRPr kumimoji="0" lang="da-DK" sz="1400" b="0" i="0" u="none" strike="noStrike" cap="none" normalizeH="0" baseline="0" smtClean="0">
              <a:ln>
                <a:noFill/>
              </a:ln>
              <a:solidFill>
                <a:schemeClr val="tx1"/>
              </a:solidFill>
              <a:effectLst/>
              <a:latin typeface="Georgia" pitchFamily="18" charset="0"/>
            </a:endParaRPr>
          </a:p>
        </p:txBody>
      </p:sp>
    </p:spTree>
    <p:extLst>
      <p:ext uri="{BB962C8B-B14F-4D97-AF65-F5344CB8AC3E}">
        <p14:creationId xmlns:p14="http://schemas.microsoft.com/office/powerpoint/2010/main" val="4275944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0064" y="1"/>
            <a:ext cx="7158895" cy="1205802"/>
          </a:xfrm>
        </p:spPr>
        <p:txBody>
          <a:bodyPr anchor="ctr" anchorCtr="0"/>
          <a:lstStyle/>
          <a:p>
            <a:r>
              <a:rPr lang="da-DK" sz="2800" b="0" dirty="0" smtClean="0"/>
              <a:t>Faglige temaer</a:t>
            </a:r>
            <a:endParaRPr lang="da-DK" sz="2800" b="0" dirty="0"/>
          </a:p>
        </p:txBody>
      </p:sp>
      <p:sp>
        <p:nvSpPr>
          <p:cNvPr id="6" name="Pladsholder til diasnummer 5"/>
          <p:cNvSpPr>
            <a:spLocks noGrp="1"/>
          </p:cNvSpPr>
          <p:nvPr>
            <p:ph type="sldNum" sz="quarter" idx="4294967295"/>
          </p:nvPr>
        </p:nvSpPr>
        <p:spPr>
          <a:xfrm>
            <a:off x="8372922" y="6451600"/>
            <a:ext cx="1912739" cy="179388"/>
          </a:xfrm>
          <a:prstGeom prst="rect">
            <a:avLst/>
          </a:prstGeom>
        </p:spPr>
        <p:txBody>
          <a:bodyPr/>
          <a:lstStyle/>
          <a:p>
            <a:r>
              <a:rPr lang="da-DK" smtClean="0"/>
              <a:t>Side </a:t>
            </a:r>
            <a:fld id="{135AF10D-5340-4097-B210-F2DF6053A0CE}" type="slidenum">
              <a:rPr lang="da-DK" smtClean="0"/>
              <a:pPr/>
              <a:t>13</a:t>
            </a:fld>
            <a:endParaRPr lang="da-DK"/>
          </a:p>
        </p:txBody>
      </p:sp>
      <p:sp>
        <p:nvSpPr>
          <p:cNvPr id="37" name="Pladsholder til indhold 2"/>
          <p:cNvSpPr txBox="1">
            <a:spLocks/>
          </p:cNvSpPr>
          <p:nvPr/>
        </p:nvSpPr>
        <p:spPr bwMode="auto">
          <a:xfrm>
            <a:off x="506315" y="1541685"/>
            <a:ext cx="4905612" cy="3009901"/>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a:lstStyle>
          <a:p>
            <a:pPr marL="0" indent="0">
              <a:buNone/>
            </a:pPr>
            <a:r>
              <a:rPr lang="da-DK" sz="1800" u="sng" dirty="0" smtClean="0"/>
              <a:t>Kontor</a:t>
            </a:r>
            <a:r>
              <a:rPr lang="da-DK" sz="1800" u="sng" dirty="0"/>
              <a:t>, handel og forretningsservice</a:t>
            </a:r>
          </a:p>
          <a:p>
            <a:pPr lvl="0"/>
            <a:r>
              <a:rPr lang="da-DK" sz="1800" dirty="0"/>
              <a:t>Handel og kundeservice</a:t>
            </a:r>
          </a:p>
          <a:p>
            <a:pPr lvl="0"/>
            <a:r>
              <a:rPr lang="da-DK" sz="1800" dirty="0"/>
              <a:t>Turisme, kultur og fritid</a:t>
            </a:r>
          </a:p>
          <a:p>
            <a:pPr lvl="0"/>
            <a:r>
              <a:rPr lang="da-DK" sz="1800" dirty="0"/>
              <a:t>Musisk og kunstnerisk produktion</a:t>
            </a:r>
          </a:p>
          <a:p>
            <a:pPr marL="0" indent="0">
              <a:buNone/>
            </a:pPr>
            <a:r>
              <a:rPr lang="da-DK" sz="1800" i="1" dirty="0" smtClean="0"/>
              <a:t/>
            </a:r>
            <a:br>
              <a:rPr lang="da-DK" sz="1800" i="1" dirty="0" smtClean="0"/>
            </a:br>
            <a:r>
              <a:rPr lang="da-DK" sz="1800" u="sng" dirty="0" smtClean="0"/>
              <a:t>Fødevarer</a:t>
            </a:r>
            <a:r>
              <a:rPr lang="da-DK" sz="1800" u="sng" dirty="0"/>
              <a:t>, jordbrug og oplevelser</a:t>
            </a:r>
          </a:p>
          <a:p>
            <a:pPr lvl="0"/>
            <a:r>
              <a:rPr lang="da-DK" sz="1800" dirty="0"/>
              <a:t>Mad og ernæring</a:t>
            </a:r>
          </a:p>
          <a:p>
            <a:pPr lvl="0"/>
            <a:r>
              <a:rPr lang="da-DK" sz="1800" dirty="0"/>
              <a:t>Miljø og genbrug</a:t>
            </a:r>
          </a:p>
          <a:p>
            <a:pPr lvl="0"/>
            <a:r>
              <a:rPr lang="da-DK" sz="1800" dirty="0"/>
              <a:t>Jordbrug, skovbrug og </a:t>
            </a:r>
            <a:r>
              <a:rPr lang="da-DK" sz="1800" dirty="0" smtClean="0"/>
              <a:t>fiskeri</a:t>
            </a:r>
            <a:endParaRPr lang="da-DK" sz="1800" dirty="0"/>
          </a:p>
        </p:txBody>
      </p:sp>
      <p:sp>
        <p:nvSpPr>
          <p:cNvPr id="5" name="Pladsholder til indhold 2"/>
          <p:cNvSpPr txBox="1">
            <a:spLocks/>
          </p:cNvSpPr>
          <p:nvPr/>
        </p:nvSpPr>
        <p:spPr bwMode="auto">
          <a:xfrm>
            <a:off x="5535694" y="1541685"/>
            <a:ext cx="4905612" cy="3038476"/>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a:lstStyle>
          <a:p>
            <a:pPr marL="0" indent="0">
              <a:buNone/>
            </a:pPr>
            <a:r>
              <a:rPr lang="da-DK" sz="1800" u="sng" dirty="0"/>
              <a:t>Omsorg, sundhed og pædagogik</a:t>
            </a:r>
          </a:p>
          <a:p>
            <a:pPr lvl="0"/>
            <a:r>
              <a:rPr lang="da-DK" sz="1800" dirty="0"/>
              <a:t>Omsorg og sundhed</a:t>
            </a:r>
          </a:p>
          <a:p>
            <a:pPr marL="0" indent="0">
              <a:buNone/>
            </a:pPr>
            <a:endParaRPr lang="da-DK" sz="1800" i="1" dirty="0" smtClean="0"/>
          </a:p>
          <a:p>
            <a:pPr marL="0" indent="0">
              <a:buNone/>
            </a:pPr>
            <a:r>
              <a:rPr lang="da-DK" sz="1800" u="sng" dirty="0" smtClean="0"/>
              <a:t>Teknologi</a:t>
            </a:r>
            <a:r>
              <a:rPr lang="da-DK" sz="1800" u="sng" dirty="0"/>
              <a:t>, byggeri og transport</a:t>
            </a:r>
          </a:p>
          <a:p>
            <a:pPr lvl="0"/>
            <a:r>
              <a:rPr lang="da-DK" sz="1800" dirty="0"/>
              <a:t>Byg, bolig og anlæg</a:t>
            </a:r>
          </a:p>
          <a:p>
            <a:pPr lvl="0"/>
            <a:r>
              <a:rPr lang="da-DK" sz="1800" dirty="0"/>
              <a:t>Kommunikation og medier</a:t>
            </a:r>
          </a:p>
          <a:p>
            <a:pPr lvl="0"/>
            <a:r>
              <a:rPr lang="da-DK" sz="1800" dirty="0"/>
              <a:t>Motor og mekanik</a:t>
            </a:r>
          </a:p>
          <a:p>
            <a:pPr lvl="0"/>
            <a:r>
              <a:rPr lang="da-DK" sz="1800" dirty="0"/>
              <a:t>Service og transport</a:t>
            </a:r>
          </a:p>
          <a:p>
            <a:pPr lvl="0"/>
            <a:r>
              <a:rPr lang="da-DK" sz="1800" dirty="0"/>
              <a:t>Industri (plast, metal mm.)</a:t>
            </a:r>
          </a:p>
        </p:txBody>
      </p:sp>
      <p:sp>
        <p:nvSpPr>
          <p:cNvPr id="3" name="Rektangel 2"/>
          <p:cNvSpPr/>
          <p:nvPr/>
        </p:nvSpPr>
        <p:spPr>
          <a:xfrm>
            <a:off x="461307" y="5731045"/>
            <a:ext cx="9439930" cy="369332"/>
          </a:xfrm>
          <a:prstGeom prst="rect">
            <a:avLst/>
          </a:prstGeom>
        </p:spPr>
        <p:txBody>
          <a:bodyPr wrap="square">
            <a:spAutoFit/>
          </a:bodyPr>
          <a:lstStyle/>
          <a:p>
            <a:pPr lvl="0"/>
            <a:r>
              <a:rPr lang="da-DK" dirty="0" smtClean="0">
                <a:solidFill>
                  <a:srgbClr val="000000"/>
                </a:solidFill>
              </a:rPr>
              <a:t>Kategoriseringen refererer til erhvervsuddannelsernes fire hovedområder.</a:t>
            </a:r>
            <a:endParaRPr lang="da-DK" dirty="0">
              <a:solidFill>
                <a:srgbClr val="000000"/>
              </a:solidFill>
            </a:endParaRPr>
          </a:p>
        </p:txBody>
      </p:sp>
    </p:spTree>
    <p:extLst>
      <p:ext uri="{BB962C8B-B14F-4D97-AF65-F5344CB8AC3E}">
        <p14:creationId xmlns:p14="http://schemas.microsoft.com/office/powerpoint/2010/main" val="397872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0064" y="1"/>
            <a:ext cx="7158895" cy="1205802"/>
          </a:xfrm>
        </p:spPr>
        <p:txBody>
          <a:bodyPr anchor="ctr" anchorCtr="0"/>
          <a:lstStyle/>
          <a:p>
            <a:r>
              <a:rPr lang="da-DK" sz="2800" b="0" dirty="0" smtClean="0"/>
              <a:t>Mål for faglige temaer </a:t>
            </a:r>
            <a:endParaRPr lang="da-DK" sz="2800" b="0" dirty="0"/>
          </a:p>
        </p:txBody>
      </p:sp>
      <p:sp>
        <p:nvSpPr>
          <p:cNvPr id="6" name="Pladsholder til diasnummer 5"/>
          <p:cNvSpPr>
            <a:spLocks noGrp="1"/>
          </p:cNvSpPr>
          <p:nvPr>
            <p:ph type="sldNum" sz="quarter" idx="4294967295"/>
          </p:nvPr>
        </p:nvSpPr>
        <p:spPr>
          <a:xfrm>
            <a:off x="8372922" y="6451600"/>
            <a:ext cx="1912739" cy="179388"/>
          </a:xfrm>
          <a:prstGeom prst="rect">
            <a:avLst/>
          </a:prstGeom>
        </p:spPr>
        <p:txBody>
          <a:bodyPr/>
          <a:lstStyle/>
          <a:p>
            <a:r>
              <a:rPr lang="da-DK" smtClean="0"/>
              <a:t>Side </a:t>
            </a:r>
            <a:fld id="{135AF10D-5340-4097-B210-F2DF6053A0CE}" type="slidenum">
              <a:rPr lang="da-DK" smtClean="0"/>
              <a:pPr/>
              <a:t>14</a:t>
            </a:fld>
            <a:endParaRPr lang="da-DK"/>
          </a:p>
        </p:txBody>
      </p:sp>
      <p:graphicFrame>
        <p:nvGraphicFramePr>
          <p:cNvPr id="4" name="Tabel 3"/>
          <p:cNvGraphicFramePr>
            <a:graphicFrameLocks noGrp="1"/>
          </p:cNvGraphicFramePr>
          <p:nvPr>
            <p:extLst>
              <p:ext uri="{D42A27DB-BD31-4B8C-83A1-F6EECF244321}">
                <p14:modId xmlns:p14="http://schemas.microsoft.com/office/powerpoint/2010/main" val="559736583"/>
              </p:ext>
            </p:extLst>
          </p:nvPr>
        </p:nvGraphicFramePr>
        <p:xfrm>
          <a:off x="475772" y="1403312"/>
          <a:ext cx="9798369" cy="2355743"/>
        </p:xfrm>
        <a:graphic>
          <a:graphicData uri="http://schemas.openxmlformats.org/drawingml/2006/table">
            <a:tbl>
              <a:tblPr firstRow="1" firstCol="1" bandRow="1">
                <a:tableStyleId>{C083E6E3-FA7D-4D7B-A595-EF9225AFEA82}</a:tableStyleId>
              </a:tblPr>
              <a:tblGrid>
                <a:gridCol w="1118713"/>
                <a:gridCol w="8679656"/>
              </a:tblGrid>
              <a:tr h="392831">
                <a:tc>
                  <a:txBody>
                    <a:bodyPr/>
                    <a:lstStyle/>
                    <a:p>
                      <a:pPr algn="ctr">
                        <a:lnSpc>
                          <a:spcPct val="115000"/>
                        </a:lnSpc>
                        <a:spcAft>
                          <a:spcPts val="0"/>
                        </a:spcAft>
                      </a:pPr>
                      <a:r>
                        <a:rPr lang="da-DK" sz="1600" b="0" dirty="0" smtClean="0">
                          <a:effectLst/>
                        </a:rPr>
                        <a:t>Niveau</a:t>
                      </a:r>
                      <a:endParaRPr lang="da-DK" sz="1600" b="0" i="1" dirty="0">
                        <a:effectLst/>
                        <a:latin typeface="+mn-lt"/>
                        <a:ea typeface="Calibri"/>
                        <a:cs typeface="Times New Roman"/>
                      </a:endParaRPr>
                    </a:p>
                  </a:txBody>
                  <a:tcPr marL="81010" marR="81010" marT="0" marB="0">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da-DK" sz="1800" dirty="0">
                          <a:effectLst/>
                        </a:rPr>
                        <a:t>FGU </a:t>
                      </a:r>
                      <a:r>
                        <a:rPr lang="da-DK" sz="1800" dirty="0" smtClean="0">
                          <a:effectLst/>
                        </a:rPr>
                        <a:t>præstationsstandarder</a:t>
                      </a:r>
                      <a:r>
                        <a:rPr lang="da-DK" sz="1600" dirty="0" smtClean="0">
                          <a:effectLst/>
                        </a:rPr>
                        <a:t> </a:t>
                      </a:r>
                      <a:r>
                        <a:rPr lang="da-DK" sz="1600" b="0" dirty="0" smtClean="0">
                          <a:effectLst/>
                        </a:rPr>
                        <a:t>(uddrag)</a:t>
                      </a:r>
                      <a:endParaRPr lang="da-DK" sz="1800" b="0" i="0" dirty="0">
                        <a:effectLst/>
                        <a:latin typeface="+mn-lt"/>
                        <a:ea typeface="Calibri"/>
                        <a:cs typeface="Times New Roman"/>
                      </a:endParaRPr>
                    </a:p>
                  </a:txBody>
                  <a:tcPr marL="81010" marR="81010" marT="0" marB="0">
                    <a:lnB w="12700" cap="flat" cmpd="sng" algn="ctr">
                      <a:solidFill>
                        <a:schemeClr val="tx1"/>
                      </a:solidFill>
                      <a:prstDash val="solid"/>
                      <a:round/>
                      <a:headEnd type="none" w="med" len="med"/>
                      <a:tailEnd type="none" w="med" len="med"/>
                    </a:lnB>
                  </a:tcPr>
                </a:tc>
              </a:tr>
              <a:tr h="0">
                <a:tc>
                  <a:txBody>
                    <a:bodyPr/>
                    <a:lstStyle/>
                    <a:p>
                      <a:pPr marL="0" marR="0" lvl="0" indent="0" algn="ctr" defTabSz="914400" rtl="0" eaLnBrk="1" fontAlgn="auto" latinLnBrk="0" hangingPunct="1">
                        <a:lnSpc>
                          <a:spcPct val="115000"/>
                        </a:lnSpc>
                        <a:spcBef>
                          <a:spcPts val="0"/>
                        </a:spcBef>
                        <a:spcAft>
                          <a:spcPts val="0"/>
                        </a:spcAft>
                        <a:buClrTx/>
                        <a:buSzTx/>
                        <a:buFont typeface="Symbol"/>
                        <a:buNone/>
                        <a:tabLst>
                          <a:tab pos="228600" algn="l"/>
                        </a:tabLst>
                        <a:defRPr/>
                      </a:pPr>
                      <a:r>
                        <a:rPr lang="da-DK" sz="1800" dirty="0" smtClean="0">
                          <a:effectLst/>
                        </a:rPr>
                        <a:t>FGU1</a:t>
                      </a:r>
                      <a:endParaRPr lang="da-DK" sz="1800" dirty="0">
                        <a:effectLst/>
                        <a:latin typeface="+mn-lt"/>
                        <a:ea typeface="Calibri"/>
                        <a:cs typeface="Times New Roman"/>
                      </a:endParaRPr>
                    </a:p>
                  </a:txBody>
                  <a:tcPr marL="81010" marR="810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da-DK" sz="1600" dirty="0">
                          <a:effectLst/>
                        </a:rPr>
                        <a:t>Eleven </a:t>
                      </a:r>
                      <a:r>
                        <a:rPr lang="da-DK" sz="1600" dirty="0" smtClean="0">
                          <a:effectLst/>
                        </a:rPr>
                        <a:t>kan</a:t>
                      </a:r>
                      <a:r>
                        <a:rPr lang="da-DK" sz="1600" baseline="0" dirty="0" smtClean="0">
                          <a:effectLst/>
                        </a:rPr>
                        <a:t> </a:t>
                      </a:r>
                      <a:r>
                        <a:rPr lang="da-DK" sz="1600" u="sng" dirty="0" smtClean="0">
                          <a:effectLst/>
                        </a:rPr>
                        <a:t>medvirke</a:t>
                      </a:r>
                      <a:r>
                        <a:rPr lang="da-DK" sz="1600" dirty="0" smtClean="0">
                          <a:effectLst/>
                        </a:rPr>
                        <a:t> </a:t>
                      </a:r>
                      <a:r>
                        <a:rPr lang="da-DK" sz="1600" dirty="0">
                          <a:effectLst/>
                        </a:rPr>
                        <a:t>til produktion/service i et professionelt miljø i kendte situationer og under vejledning. </a:t>
                      </a:r>
                      <a:endParaRPr lang="da-DK" sz="1600" dirty="0">
                        <a:effectLst/>
                        <a:latin typeface="+mn-lt"/>
                        <a:ea typeface="Calibri"/>
                        <a:cs typeface="Times New Roman"/>
                      </a:endParaRPr>
                    </a:p>
                  </a:txBody>
                  <a:tcPr marL="81010" marR="8101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lvl="0" indent="0" algn="ctr">
                        <a:lnSpc>
                          <a:spcPct val="115000"/>
                        </a:lnSpc>
                        <a:spcAft>
                          <a:spcPts val="0"/>
                        </a:spcAft>
                        <a:buFont typeface="Symbol"/>
                        <a:buNone/>
                        <a:tabLst>
                          <a:tab pos="228600" algn="l"/>
                        </a:tabLst>
                      </a:pPr>
                      <a:r>
                        <a:rPr lang="da-DK" sz="1800" dirty="0" smtClean="0">
                          <a:effectLst/>
                        </a:rPr>
                        <a:t>FGU2</a:t>
                      </a:r>
                      <a:endParaRPr lang="da-DK" sz="1800" dirty="0">
                        <a:effectLst/>
                        <a:latin typeface="+mn-lt"/>
                        <a:ea typeface="Calibri"/>
                        <a:cs typeface="Times New Roman"/>
                      </a:endParaRPr>
                    </a:p>
                  </a:txBody>
                  <a:tcPr marL="81010" marR="810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Symbol"/>
                        <a:buNone/>
                        <a:tabLst>
                          <a:tab pos="228600" algn="l"/>
                        </a:tabLst>
                        <a:defRPr/>
                      </a:pPr>
                      <a:r>
                        <a:rPr lang="da-DK" sz="1600" dirty="0" smtClean="0">
                          <a:effectLst/>
                        </a:rPr>
                        <a:t>Eleven kan</a:t>
                      </a:r>
                      <a:r>
                        <a:rPr lang="da-DK" sz="1600" baseline="0" dirty="0" smtClean="0">
                          <a:effectLst/>
                        </a:rPr>
                        <a:t> </a:t>
                      </a:r>
                      <a:r>
                        <a:rPr lang="da-DK" sz="1600" u="sng" dirty="0" smtClean="0">
                          <a:effectLst/>
                        </a:rPr>
                        <a:t>med begyndende selvstændighed og ansvarlighed gennemføre</a:t>
                      </a:r>
                      <a:r>
                        <a:rPr lang="da-DK" sz="1600" dirty="0" smtClean="0">
                          <a:effectLst/>
                        </a:rPr>
                        <a:t> produktion/service i et professionelt miljø i kendte situationer eller kan udføre mere kompliceret produktion/service under vejledning. </a:t>
                      </a:r>
                      <a:endParaRPr lang="da-DK" sz="1600" dirty="0" smtClean="0">
                        <a:effectLst/>
                        <a:latin typeface="+mn-lt"/>
                        <a:ea typeface="Calibri"/>
                        <a:cs typeface="Times New Roman"/>
                      </a:endParaRPr>
                    </a:p>
                  </a:txBody>
                  <a:tcPr marL="81010" marR="8101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lvl="0" indent="0" algn="ctr">
                        <a:lnSpc>
                          <a:spcPct val="115000"/>
                        </a:lnSpc>
                        <a:spcAft>
                          <a:spcPts val="0"/>
                        </a:spcAft>
                        <a:buFont typeface="Symbol"/>
                        <a:buNone/>
                        <a:tabLst>
                          <a:tab pos="228600" algn="l"/>
                        </a:tabLst>
                      </a:pPr>
                      <a:r>
                        <a:rPr lang="da-DK" sz="1800" dirty="0" smtClean="0">
                          <a:effectLst/>
                        </a:rPr>
                        <a:t>FGU3</a:t>
                      </a:r>
                      <a:endParaRPr lang="da-DK" sz="1800" dirty="0">
                        <a:effectLst/>
                        <a:latin typeface="+mn-lt"/>
                        <a:ea typeface="Calibri"/>
                        <a:cs typeface="Times New Roman"/>
                      </a:endParaRPr>
                    </a:p>
                  </a:txBody>
                  <a:tcPr marL="81010" marR="8101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Symbol"/>
                        <a:buNone/>
                        <a:tabLst>
                          <a:tab pos="228600" algn="l"/>
                        </a:tabLst>
                        <a:defRPr/>
                      </a:pPr>
                      <a:r>
                        <a:rPr lang="da-DK" sz="1600" dirty="0" smtClean="0">
                          <a:effectLst/>
                        </a:rPr>
                        <a:t>Eleven kan </a:t>
                      </a:r>
                      <a:r>
                        <a:rPr lang="da-DK" sz="1600" u="sng" dirty="0" smtClean="0">
                          <a:effectLst/>
                        </a:rPr>
                        <a:t>planlægge og gennemføre </a:t>
                      </a:r>
                      <a:r>
                        <a:rPr lang="da-DK" sz="1600" dirty="0" smtClean="0">
                          <a:effectLst/>
                        </a:rPr>
                        <a:t>produktion/service i et professionelt miljø i en rutinemæssige eller kendt situation, alene og i samarbejde med andre.</a:t>
                      </a:r>
                      <a:endParaRPr lang="da-DK" sz="1600" dirty="0" smtClean="0">
                        <a:effectLst/>
                        <a:latin typeface="+mn-lt"/>
                        <a:ea typeface="Calibri"/>
                        <a:cs typeface="Times New Roman"/>
                      </a:endParaRPr>
                    </a:p>
                  </a:txBody>
                  <a:tcPr marL="81010" marR="8101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508741380"/>
              </p:ext>
            </p:extLst>
          </p:nvPr>
        </p:nvGraphicFramePr>
        <p:xfrm>
          <a:off x="475773" y="4064008"/>
          <a:ext cx="9811229" cy="1808480"/>
        </p:xfrm>
        <a:graphic>
          <a:graphicData uri="http://schemas.openxmlformats.org/drawingml/2006/table">
            <a:tbl>
              <a:tblPr firstRow="1" bandRow="1">
                <a:tableStyleId>{C083E6E3-FA7D-4D7B-A595-EF9225AFEA82}</a:tableStyleId>
              </a:tblPr>
              <a:tblGrid>
                <a:gridCol w="3372877"/>
                <a:gridCol w="3219176"/>
                <a:gridCol w="3219176"/>
              </a:tblGrid>
              <a:tr h="370840">
                <a:tc gridSpan="3">
                  <a:txBody>
                    <a:bodyPr/>
                    <a:lstStyle/>
                    <a:p>
                      <a:r>
                        <a:rPr lang="da-DK" sz="1800" kern="1200" dirty="0" smtClean="0">
                          <a:effectLst/>
                        </a:rPr>
                        <a:t>Mål for viden, færdigheder og kompetencer </a:t>
                      </a:r>
                      <a:r>
                        <a:rPr lang="da-DK" sz="1600" b="0" kern="1200" dirty="0" smtClean="0">
                          <a:effectLst/>
                        </a:rPr>
                        <a:t>(uddrag)</a:t>
                      </a:r>
                      <a:endParaRPr lang="da-DK" sz="1600" b="0" i="0" kern="1200" dirty="0" smtClean="0">
                        <a:solidFill>
                          <a:schemeClr val="tx1"/>
                        </a:solidFill>
                        <a:effectLst/>
                        <a:latin typeface="+mn-lt"/>
                        <a:ea typeface="+mn-ea"/>
                        <a:cs typeface="+mn-cs"/>
                      </a:endParaRPr>
                    </a:p>
                  </a:txBody>
                  <a:tcPr marL="108013" marR="108013"/>
                </a:tc>
                <a:tc hMerge="1">
                  <a:txBody>
                    <a:bodyPr/>
                    <a:lstStyle/>
                    <a:p>
                      <a:endParaRPr lang="da-DK" sz="1600" b="0" i="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a-DK" sz="1600" b="0" i="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da-DK" sz="1600" kern="1200" dirty="0" smtClean="0">
                          <a:effectLst/>
                        </a:rPr>
                        <a:t>Eleven har viden om:</a:t>
                      </a:r>
                      <a:endParaRPr lang="da-DK" sz="1600" b="0" i="0" kern="1200" dirty="0" smtClean="0">
                        <a:solidFill>
                          <a:schemeClr val="tx1"/>
                        </a:solidFill>
                        <a:effectLst/>
                        <a:latin typeface="+mn-lt"/>
                        <a:ea typeface="+mn-ea"/>
                        <a:cs typeface="+mn-cs"/>
                      </a:endParaRPr>
                    </a:p>
                  </a:txBody>
                  <a:tcPr marL="108013" marR="108013">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da-DK" sz="1600" dirty="0" smtClean="0"/>
                        <a:t>Eleven har færdigheder i:</a:t>
                      </a:r>
                      <a:endParaRPr lang="da-DK" sz="1600" b="0" i="0" dirty="0" smtClean="0">
                        <a:solidFill>
                          <a:schemeClr val="tx1"/>
                        </a:solidFill>
                      </a:endParaRPr>
                    </a:p>
                  </a:txBody>
                  <a:tcPr marL="108013" marR="108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da-DK" sz="1600" dirty="0" smtClean="0"/>
                        <a:t>Elevens</a:t>
                      </a:r>
                      <a:r>
                        <a:rPr lang="da-DK" sz="1600" baseline="0" dirty="0" smtClean="0"/>
                        <a:t> k</a:t>
                      </a:r>
                      <a:r>
                        <a:rPr lang="da-DK" sz="1600" dirty="0" smtClean="0"/>
                        <a:t>ompetencer:</a:t>
                      </a:r>
                      <a:endParaRPr lang="da-DK" sz="1600" b="0" i="0" dirty="0" smtClean="0">
                        <a:solidFill>
                          <a:schemeClr val="tx1"/>
                        </a:solidFill>
                      </a:endParaRPr>
                    </a:p>
                  </a:txBody>
                  <a:tcPr marL="108013" marR="10801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pPr marL="285750" lvl="0" indent="-285750">
                        <a:buFont typeface="Arial" panose="020B0604020202020204" pitchFamily="34" charset="0"/>
                        <a:buChar char="•"/>
                      </a:pPr>
                      <a:r>
                        <a:rPr lang="da-DK" sz="1600" kern="1200" dirty="0" smtClean="0">
                          <a:effectLst/>
                        </a:rPr>
                        <a:t>Materialers egenskaber og anvendelse</a:t>
                      </a:r>
                    </a:p>
                    <a:p>
                      <a:pPr marL="285750" lvl="0" indent="-285750">
                        <a:buFont typeface="Arial" panose="020B0604020202020204" pitchFamily="34" charset="0"/>
                        <a:buChar char="•"/>
                      </a:pPr>
                      <a:r>
                        <a:rPr lang="da-DK" sz="1600" kern="1200" dirty="0" smtClean="0">
                          <a:effectLst/>
                        </a:rPr>
                        <a:t>Fagsprog, der hører til produktionen</a:t>
                      </a:r>
                    </a:p>
                  </a:txBody>
                  <a:tcPr marL="108013" marR="108013">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285750" lvl="0" indent="-285750">
                        <a:buFont typeface="Arial" panose="020B0604020202020204" pitchFamily="34" charset="0"/>
                        <a:buChar char="•"/>
                      </a:pPr>
                      <a:r>
                        <a:rPr lang="da-DK" sz="1600" kern="1200" dirty="0" smtClean="0">
                          <a:effectLst/>
                        </a:rPr>
                        <a:t>Anvendelse af materialer</a:t>
                      </a:r>
                    </a:p>
                    <a:p>
                      <a:pPr marL="285750" indent="-285750">
                        <a:buFont typeface="Arial" panose="020B0604020202020204" pitchFamily="34" charset="0"/>
                        <a:buChar char="•"/>
                      </a:pPr>
                      <a:r>
                        <a:rPr lang="da-DK" sz="1600" kern="1200" dirty="0" smtClean="0">
                          <a:effectLst/>
                        </a:rPr>
                        <a:t>Anvendelse af redskaber og maskiner inden for fagområdet</a:t>
                      </a:r>
                      <a:endParaRPr lang="da-DK" sz="1600" b="0" dirty="0">
                        <a:solidFill>
                          <a:schemeClr val="tx1"/>
                        </a:solidFill>
                      </a:endParaRPr>
                    </a:p>
                  </a:txBody>
                  <a:tcPr marL="108013" marR="108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285750" indent="-285750">
                        <a:buFont typeface="Arial" panose="020B0604020202020204" pitchFamily="34" charset="0"/>
                        <a:buChar char="•"/>
                      </a:pPr>
                      <a:r>
                        <a:rPr lang="da-DK" sz="1600" dirty="0" smtClean="0"/>
                        <a:t>Kvalitetssikring af proces og produkt</a:t>
                      </a:r>
                    </a:p>
                    <a:p>
                      <a:pPr marL="285750" indent="-285750">
                        <a:buFont typeface="Arial" panose="020B0604020202020204" pitchFamily="34" charset="0"/>
                        <a:buChar char="•"/>
                      </a:pPr>
                      <a:r>
                        <a:rPr lang="da-DK" sz="1600" dirty="0" smtClean="0"/>
                        <a:t>Sikring af miljømæssige hensyn</a:t>
                      </a:r>
                      <a:endParaRPr lang="da-DK" sz="1600" b="0" dirty="0" smtClean="0">
                        <a:solidFill>
                          <a:schemeClr val="tx1"/>
                        </a:solidFill>
                      </a:endParaRPr>
                    </a:p>
                  </a:txBody>
                  <a:tcPr marL="108013" marR="10801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157836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0064" y="1"/>
            <a:ext cx="7158895" cy="1205802"/>
          </a:xfrm>
        </p:spPr>
        <p:txBody>
          <a:bodyPr anchor="ctr" anchorCtr="0"/>
          <a:lstStyle/>
          <a:p>
            <a:r>
              <a:rPr lang="da-DK" sz="2800" b="0" dirty="0" smtClean="0"/>
              <a:t>Almene fag</a:t>
            </a:r>
            <a:endParaRPr lang="da-DK" sz="2800" b="0" dirty="0"/>
          </a:p>
        </p:txBody>
      </p:sp>
      <p:sp>
        <p:nvSpPr>
          <p:cNvPr id="6" name="Pladsholder til diasnummer 5"/>
          <p:cNvSpPr>
            <a:spLocks noGrp="1"/>
          </p:cNvSpPr>
          <p:nvPr>
            <p:ph type="sldNum" sz="quarter" idx="4294967295"/>
          </p:nvPr>
        </p:nvSpPr>
        <p:spPr>
          <a:xfrm>
            <a:off x="8372922" y="6451600"/>
            <a:ext cx="1912739" cy="179388"/>
          </a:xfrm>
          <a:prstGeom prst="rect">
            <a:avLst/>
          </a:prstGeom>
        </p:spPr>
        <p:txBody>
          <a:bodyPr/>
          <a:lstStyle/>
          <a:p>
            <a:r>
              <a:rPr lang="da-DK" smtClean="0"/>
              <a:t>Side </a:t>
            </a:r>
            <a:fld id="{135AF10D-5340-4097-B210-F2DF6053A0CE}" type="slidenum">
              <a:rPr lang="da-DK" smtClean="0"/>
              <a:pPr/>
              <a:t>15</a:t>
            </a:fld>
            <a:endParaRPr lang="da-DK"/>
          </a:p>
        </p:txBody>
      </p:sp>
      <p:sp>
        <p:nvSpPr>
          <p:cNvPr id="37" name="Pladsholder til indhold 2"/>
          <p:cNvSpPr txBox="1">
            <a:spLocks/>
          </p:cNvSpPr>
          <p:nvPr/>
        </p:nvSpPr>
        <p:spPr bwMode="auto">
          <a:xfrm>
            <a:off x="506314" y="1524000"/>
            <a:ext cx="9799974" cy="4572000"/>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a:lstStyle>
          <a:p>
            <a:pPr marL="0" indent="0">
              <a:buNone/>
            </a:pPr>
            <a:r>
              <a:rPr lang="da-DK" sz="1800" u="sng" dirty="0" smtClean="0"/>
              <a:t>Skal udbydes:</a:t>
            </a:r>
            <a:endParaRPr lang="da-DK" sz="1800" u="sng" dirty="0"/>
          </a:p>
          <a:p>
            <a:pPr lvl="0">
              <a:lnSpc>
                <a:spcPts val="1800"/>
              </a:lnSpc>
            </a:pPr>
            <a:r>
              <a:rPr lang="da-DK" sz="1800" dirty="0"/>
              <a:t>Dansk </a:t>
            </a:r>
            <a:r>
              <a:rPr lang="da-DK" sz="1800" dirty="0" smtClean="0"/>
              <a:t>				(intro, </a:t>
            </a:r>
            <a:r>
              <a:rPr lang="da-DK" sz="1800" dirty="0"/>
              <a:t>G, E, D) </a:t>
            </a:r>
          </a:p>
          <a:p>
            <a:pPr lvl="0">
              <a:lnSpc>
                <a:spcPts val="1800"/>
              </a:lnSpc>
            </a:pPr>
            <a:r>
              <a:rPr lang="da-DK" sz="1800" dirty="0"/>
              <a:t>Dansk som andetsprog </a:t>
            </a:r>
            <a:r>
              <a:rPr lang="da-DK" sz="1800" dirty="0" smtClean="0"/>
              <a:t>		(intro, </a:t>
            </a:r>
            <a:r>
              <a:rPr lang="da-DK" sz="1800" dirty="0"/>
              <a:t>G, E, D) </a:t>
            </a:r>
          </a:p>
          <a:p>
            <a:pPr lvl="0">
              <a:lnSpc>
                <a:spcPts val="1800"/>
              </a:lnSpc>
            </a:pPr>
            <a:r>
              <a:rPr lang="da-DK" sz="1800" dirty="0"/>
              <a:t>Engelsk </a:t>
            </a:r>
            <a:r>
              <a:rPr lang="da-DK" sz="1800" dirty="0" smtClean="0"/>
              <a:t>			(intro, </a:t>
            </a:r>
            <a:r>
              <a:rPr lang="da-DK" sz="1800" dirty="0"/>
              <a:t>G, E, D) </a:t>
            </a:r>
          </a:p>
          <a:p>
            <a:pPr lvl="0">
              <a:lnSpc>
                <a:spcPts val="1800"/>
              </a:lnSpc>
            </a:pPr>
            <a:r>
              <a:rPr lang="da-DK" sz="1800" dirty="0"/>
              <a:t>Identitet og </a:t>
            </a:r>
            <a:r>
              <a:rPr lang="da-DK" sz="1800" dirty="0" smtClean="0"/>
              <a:t>medborgerskab</a:t>
            </a:r>
            <a:r>
              <a:rPr lang="da-DK" sz="1800" baseline="30000" dirty="0" smtClean="0"/>
              <a:t>1</a:t>
            </a:r>
            <a:r>
              <a:rPr lang="da-DK" sz="1800" dirty="0" smtClean="0"/>
              <a:t> 	(</a:t>
            </a:r>
            <a:r>
              <a:rPr lang="da-DK" sz="1800" dirty="0"/>
              <a:t>G)</a:t>
            </a:r>
          </a:p>
          <a:p>
            <a:pPr lvl="0">
              <a:lnSpc>
                <a:spcPts val="1800"/>
              </a:lnSpc>
            </a:pPr>
            <a:r>
              <a:rPr lang="da-DK" sz="1800" dirty="0"/>
              <a:t>Matematik </a:t>
            </a:r>
            <a:r>
              <a:rPr lang="da-DK" sz="1800" dirty="0" smtClean="0"/>
              <a:t>			(intro, </a:t>
            </a:r>
            <a:r>
              <a:rPr lang="da-DK" sz="1800" dirty="0"/>
              <a:t>G, E, D) </a:t>
            </a:r>
          </a:p>
          <a:p>
            <a:pPr lvl="0">
              <a:lnSpc>
                <a:spcPts val="1800"/>
              </a:lnSpc>
            </a:pPr>
            <a:r>
              <a:rPr lang="da-DK" sz="1800" dirty="0"/>
              <a:t>Naturfag </a:t>
            </a:r>
            <a:r>
              <a:rPr lang="da-DK" sz="1800" dirty="0" smtClean="0"/>
              <a:t>			(intro, </a:t>
            </a:r>
            <a:r>
              <a:rPr lang="da-DK" sz="1800" dirty="0"/>
              <a:t>G, E, D) </a:t>
            </a:r>
          </a:p>
          <a:p>
            <a:pPr lvl="0">
              <a:lnSpc>
                <a:spcPts val="1800"/>
              </a:lnSpc>
            </a:pPr>
            <a:r>
              <a:rPr lang="da-DK" sz="1800" dirty="0" smtClean="0"/>
              <a:t>PASE</a:t>
            </a:r>
            <a:r>
              <a:rPr lang="da-DK" sz="1800" baseline="30000" dirty="0" smtClean="0"/>
              <a:t>2</a:t>
            </a:r>
            <a:r>
              <a:rPr lang="da-DK" sz="1800" dirty="0" smtClean="0"/>
              <a:t> 				(</a:t>
            </a:r>
            <a:r>
              <a:rPr lang="da-DK" sz="1800" dirty="0"/>
              <a:t>G)</a:t>
            </a:r>
          </a:p>
          <a:p>
            <a:pPr lvl="0">
              <a:lnSpc>
                <a:spcPts val="1800"/>
              </a:lnSpc>
            </a:pPr>
            <a:r>
              <a:rPr lang="da-DK" sz="1800" dirty="0"/>
              <a:t>Samfundsfag </a:t>
            </a:r>
            <a:r>
              <a:rPr lang="da-DK" sz="1800" dirty="0" smtClean="0"/>
              <a:t>			(intro, </a:t>
            </a:r>
            <a:r>
              <a:rPr lang="da-DK" sz="1800" dirty="0"/>
              <a:t>G, E, D) </a:t>
            </a:r>
          </a:p>
          <a:p>
            <a:pPr marL="0" indent="0">
              <a:buNone/>
            </a:pPr>
            <a:endParaRPr lang="da-DK" sz="1800" dirty="0" smtClean="0"/>
          </a:p>
          <a:p>
            <a:pPr marL="0" indent="0">
              <a:buNone/>
            </a:pPr>
            <a:r>
              <a:rPr lang="da-DK" sz="1800" u="sng" dirty="0" smtClean="0"/>
              <a:t>Kan udbydes:</a:t>
            </a:r>
            <a:endParaRPr lang="da-DK" sz="1800" u="sng" dirty="0"/>
          </a:p>
          <a:p>
            <a:pPr lvl="0">
              <a:lnSpc>
                <a:spcPts val="1800"/>
              </a:lnSpc>
            </a:pPr>
            <a:r>
              <a:rPr lang="da-DK" sz="1800" dirty="0"/>
              <a:t>Teknologiforståelse </a:t>
            </a:r>
            <a:r>
              <a:rPr lang="da-DK" sz="1800" dirty="0" smtClean="0"/>
              <a:t>		(</a:t>
            </a:r>
            <a:r>
              <a:rPr lang="da-DK" sz="1800" dirty="0"/>
              <a:t>G</a:t>
            </a:r>
            <a:r>
              <a:rPr lang="da-DK" sz="1800" dirty="0" smtClean="0"/>
              <a:t>)</a:t>
            </a:r>
          </a:p>
          <a:p>
            <a:pPr lvl="0">
              <a:lnSpc>
                <a:spcPts val="1800"/>
              </a:lnSpc>
            </a:pPr>
            <a:endParaRPr lang="da-DK" sz="1800" dirty="0"/>
          </a:p>
          <a:p>
            <a:pPr marL="0" indent="0">
              <a:lnSpc>
                <a:spcPts val="1800"/>
              </a:lnSpc>
              <a:buNone/>
            </a:pPr>
            <a:r>
              <a:rPr lang="da-DK" baseline="30000" dirty="0" smtClean="0"/>
              <a:t>1 </a:t>
            </a:r>
            <a:r>
              <a:rPr lang="da-DK" dirty="0" smtClean="0"/>
              <a:t>Identitet og medborgerskab arbejder med </a:t>
            </a:r>
            <a:r>
              <a:rPr lang="da-DK" dirty="0"/>
              <a:t>unges identitetsudvikling og </a:t>
            </a:r>
            <a:r>
              <a:rPr lang="da-DK" dirty="0" smtClean="0"/>
              <a:t>medborgerskab </a:t>
            </a:r>
            <a:br>
              <a:rPr lang="da-DK" dirty="0" smtClean="0"/>
            </a:br>
            <a:r>
              <a:rPr lang="da-DK" dirty="0" smtClean="0"/>
              <a:t>  og henter elementer </a:t>
            </a:r>
            <a:r>
              <a:rPr lang="da-DK" dirty="0"/>
              <a:t>fra fx filosofi, religion, historie, psykologi, motion og sundhed</a:t>
            </a:r>
            <a:r>
              <a:rPr lang="da-DK" dirty="0" smtClean="0"/>
              <a:t>.</a:t>
            </a:r>
          </a:p>
          <a:p>
            <a:pPr marL="0" lvl="0" indent="0">
              <a:lnSpc>
                <a:spcPts val="1800"/>
              </a:lnSpc>
              <a:buNone/>
            </a:pPr>
            <a:r>
              <a:rPr lang="da-DK" baseline="30000" dirty="0" smtClean="0"/>
              <a:t>2 </a:t>
            </a:r>
            <a:r>
              <a:rPr lang="da-DK" dirty="0" smtClean="0"/>
              <a:t>PASE </a:t>
            </a:r>
            <a:r>
              <a:rPr lang="da-DK" dirty="0"/>
              <a:t>består af Privatøkonomi, Arbejdspladslære, Samarbejdslære, </a:t>
            </a:r>
            <a:r>
              <a:rPr lang="da-DK" dirty="0" smtClean="0"/>
              <a:t>Erhvervslære.</a:t>
            </a:r>
            <a:endParaRPr lang="da-DK" dirty="0"/>
          </a:p>
        </p:txBody>
      </p:sp>
    </p:spTree>
    <p:extLst>
      <p:ext uri="{BB962C8B-B14F-4D97-AF65-F5344CB8AC3E}">
        <p14:creationId xmlns:p14="http://schemas.microsoft.com/office/powerpoint/2010/main" val="1743293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0064" y="1"/>
            <a:ext cx="7158895" cy="1205802"/>
          </a:xfrm>
        </p:spPr>
        <p:txBody>
          <a:bodyPr anchor="ctr" anchorCtr="0"/>
          <a:lstStyle/>
          <a:p>
            <a:r>
              <a:rPr lang="da-DK" sz="2800" b="0" dirty="0" smtClean="0"/>
              <a:t>Mål for almene fag</a:t>
            </a:r>
            <a:endParaRPr lang="da-DK" sz="2800" b="0" dirty="0"/>
          </a:p>
        </p:txBody>
      </p:sp>
      <p:sp>
        <p:nvSpPr>
          <p:cNvPr id="6" name="Pladsholder til diasnummer 5"/>
          <p:cNvSpPr>
            <a:spLocks noGrp="1"/>
          </p:cNvSpPr>
          <p:nvPr>
            <p:ph type="sldNum" sz="quarter" idx="4294967295"/>
          </p:nvPr>
        </p:nvSpPr>
        <p:spPr>
          <a:xfrm>
            <a:off x="8372922" y="6451600"/>
            <a:ext cx="1912739" cy="179388"/>
          </a:xfrm>
          <a:prstGeom prst="rect">
            <a:avLst/>
          </a:prstGeom>
        </p:spPr>
        <p:txBody>
          <a:bodyPr/>
          <a:lstStyle/>
          <a:p>
            <a:r>
              <a:rPr lang="da-DK" smtClean="0"/>
              <a:t>Side </a:t>
            </a:r>
            <a:fld id="{135AF10D-5340-4097-B210-F2DF6053A0CE}" type="slidenum">
              <a:rPr lang="da-DK" smtClean="0"/>
              <a:pPr/>
              <a:t>16</a:t>
            </a:fld>
            <a:endParaRPr lang="da-DK"/>
          </a:p>
        </p:txBody>
      </p:sp>
      <p:graphicFrame>
        <p:nvGraphicFramePr>
          <p:cNvPr id="8" name="Tabel 7"/>
          <p:cNvGraphicFramePr>
            <a:graphicFrameLocks noGrp="1"/>
          </p:cNvGraphicFramePr>
          <p:nvPr>
            <p:extLst>
              <p:ext uri="{D42A27DB-BD31-4B8C-83A1-F6EECF244321}">
                <p14:modId xmlns:p14="http://schemas.microsoft.com/office/powerpoint/2010/main" val="1761784902"/>
              </p:ext>
            </p:extLst>
          </p:nvPr>
        </p:nvGraphicFramePr>
        <p:xfrm>
          <a:off x="475774" y="1375236"/>
          <a:ext cx="9849802" cy="4566920"/>
        </p:xfrm>
        <a:graphic>
          <a:graphicData uri="http://schemas.openxmlformats.org/drawingml/2006/table">
            <a:tbl>
              <a:tblPr firstRow="1" bandRow="1">
                <a:tableStyleId>{C083E6E3-FA7D-4D7B-A595-EF9225AFEA82}</a:tableStyleId>
              </a:tblPr>
              <a:tblGrid>
                <a:gridCol w="3167496"/>
                <a:gridCol w="3264743"/>
                <a:gridCol w="3417563"/>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800" b="1" i="0" kern="1200" dirty="0" smtClean="0">
                          <a:solidFill>
                            <a:schemeClr val="tx1"/>
                          </a:solidFill>
                          <a:effectLst/>
                          <a:latin typeface="+mn-lt"/>
                          <a:ea typeface="+mn-ea"/>
                          <a:cs typeface="+mn-cs"/>
                        </a:rPr>
                        <a:t>Uddrag af eksempel for naturfag</a:t>
                      </a:r>
                    </a:p>
                  </a:txBody>
                  <a:tcPr marL="108013" marR="108013">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hMerge="1">
                  <a:txBody>
                    <a:bodyPr/>
                    <a:lstStyle/>
                    <a:p>
                      <a:endParaRPr lang="da-DK" sz="1600" b="0" i="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da-DK" sz="1600" b="0" i="0" dirty="0" smtClean="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da-DK" sz="1600" b="0" i="1" kern="1200" dirty="0" smtClean="0">
                          <a:solidFill>
                            <a:schemeClr val="tx1"/>
                          </a:solidFill>
                          <a:effectLst/>
                          <a:latin typeface="+mn-lt"/>
                          <a:ea typeface="+mn-ea"/>
                          <a:cs typeface="+mn-cs"/>
                        </a:rPr>
                        <a:t>G-niveau</a:t>
                      </a:r>
                    </a:p>
                  </a:txBody>
                  <a:tcPr marL="108013" marR="1080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600" b="0" i="1" dirty="0" smtClean="0"/>
                        <a:t>E-niveau</a:t>
                      </a:r>
                      <a:endParaRPr lang="da-DK" sz="1600" b="0" i="1" dirty="0" smtClean="0">
                        <a:solidFill>
                          <a:schemeClr val="tx1"/>
                        </a:solidFill>
                      </a:endParaRPr>
                    </a:p>
                  </a:txBody>
                  <a:tcPr marL="108013" marR="10801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a-DK" sz="1600" b="0" i="1" dirty="0" smtClean="0"/>
                        <a:t>D-niveau</a:t>
                      </a:r>
                      <a:endParaRPr lang="da-DK" sz="1600" b="0" i="1" dirty="0" smtClean="0">
                        <a:solidFill>
                          <a:schemeClr val="tx1"/>
                        </a:solidFill>
                      </a:endParaRPr>
                    </a:p>
                  </a:txBody>
                  <a:tcPr marL="108013" marR="108013">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3">
                  <a:txBody>
                    <a:bodyPr/>
                    <a:lstStyle/>
                    <a:p>
                      <a:pPr fontAlgn="base"/>
                      <a:r>
                        <a:rPr lang="da-DK" sz="1600" kern="1200" dirty="0" smtClean="0">
                          <a:solidFill>
                            <a:schemeClr val="tx1"/>
                          </a:solidFill>
                          <a:effectLst/>
                          <a:latin typeface="+mn-lt"/>
                          <a:ea typeface="+mn-ea"/>
                          <a:cs typeface="+mn-cs"/>
                        </a:rPr>
                        <a:t>Eleven har </a:t>
                      </a:r>
                      <a:r>
                        <a:rPr lang="da-DK" sz="1600" b="1" i="0" kern="1200" dirty="0" smtClean="0">
                          <a:solidFill>
                            <a:schemeClr val="tx1"/>
                          </a:solidFill>
                          <a:effectLst/>
                          <a:latin typeface="+mn-lt"/>
                          <a:ea typeface="+mn-ea"/>
                          <a:cs typeface="+mn-cs"/>
                        </a:rPr>
                        <a:t>viden</a:t>
                      </a:r>
                      <a:r>
                        <a:rPr lang="da-DK" sz="1600" kern="1200" dirty="0" smtClean="0">
                          <a:solidFill>
                            <a:schemeClr val="tx1"/>
                          </a:solidFill>
                          <a:effectLst/>
                          <a:latin typeface="+mn-lt"/>
                          <a:ea typeface="+mn-ea"/>
                          <a:cs typeface="+mn-cs"/>
                        </a:rPr>
                        <a:t> om</a:t>
                      </a:r>
                      <a:r>
                        <a:rPr lang="da-DK" sz="1600" kern="1200" baseline="0" dirty="0" smtClean="0">
                          <a:solidFill>
                            <a:schemeClr val="tx1"/>
                          </a:solidFill>
                          <a:effectLst/>
                          <a:latin typeface="+mn-lt"/>
                          <a:ea typeface="+mn-ea"/>
                          <a:cs typeface="+mn-cs"/>
                        </a:rPr>
                        <a:t>:</a:t>
                      </a:r>
                      <a:endParaRPr lang="da-DK" sz="1600" kern="1200" dirty="0">
                        <a:solidFill>
                          <a:schemeClr val="tx1"/>
                        </a:solidFill>
                        <a:effectLst/>
                        <a:latin typeface="+mn-lt"/>
                        <a:ea typeface="+mn-ea"/>
                        <a:cs typeface="+mn-cs"/>
                      </a:endParaRPr>
                    </a:p>
                  </a:txBody>
                  <a:tcPr marL="108013" marR="108013">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fontAlgn="base"/>
                      <a:endParaRPr lang="da-DK" sz="16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vl="0"/>
                      <a:endParaRPr lang="da-DK" sz="16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fontAlgn="base"/>
                      <a:r>
                        <a:rPr lang="da-DK" sz="1600" kern="1200" dirty="0" smtClean="0">
                          <a:solidFill>
                            <a:schemeClr val="tx1"/>
                          </a:solidFill>
                          <a:effectLst/>
                          <a:latin typeface="+mn-lt"/>
                          <a:ea typeface="+mn-ea"/>
                          <a:cs typeface="+mn-cs"/>
                        </a:rPr>
                        <a:t>enkle undersøgelsesmetoder</a:t>
                      </a:r>
                      <a:endParaRPr lang="da-DK" sz="1600" kern="1200" dirty="0">
                        <a:solidFill>
                          <a:schemeClr val="tx1"/>
                        </a:solidFill>
                        <a:effectLst/>
                        <a:latin typeface="+mn-lt"/>
                        <a:ea typeface="+mn-ea"/>
                        <a:cs typeface="+mn-cs"/>
                      </a:endParaRPr>
                    </a:p>
                  </a:txBody>
                  <a:tcPr marL="108013" marR="1080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lang="da-DK" sz="1600" kern="1200" dirty="0" smtClean="0">
                          <a:solidFill>
                            <a:schemeClr val="tx1"/>
                          </a:solidFill>
                          <a:effectLst/>
                          <a:latin typeface="+mn-lt"/>
                          <a:ea typeface="+mn-ea"/>
                          <a:cs typeface="+mn-cs"/>
                        </a:rPr>
                        <a:t>forskellige undersøgelsesmetoder og deres anvendelsesområder </a:t>
                      </a:r>
                      <a:endParaRPr lang="da-DK" sz="1600" kern="1200" dirty="0">
                        <a:solidFill>
                          <a:schemeClr val="tx1"/>
                        </a:solidFill>
                        <a:effectLst/>
                        <a:latin typeface="+mn-lt"/>
                        <a:ea typeface="+mn-ea"/>
                        <a:cs typeface="+mn-cs"/>
                      </a:endParaRPr>
                    </a:p>
                  </a:txBody>
                  <a:tcPr marL="108013" marR="108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da-DK" sz="1600" kern="1200" dirty="0" smtClean="0">
                          <a:solidFill>
                            <a:schemeClr val="tx1"/>
                          </a:solidFill>
                          <a:effectLst/>
                          <a:latin typeface="+mn-lt"/>
                          <a:ea typeface="+mn-ea"/>
                          <a:cs typeface="+mn-cs"/>
                        </a:rPr>
                        <a:t>forskellige undersøgelsesmetoder, herunder kvalitative og kvantitative undersøgelser </a:t>
                      </a:r>
                      <a:endParaRPr lang="da-DK" sz="1600" kern="1200" dirty="0">
                        <a:solidFill>
                          <a:schemeClr val="tx1"/>
                        </a:solidFill>
                        <a:effectLst/>
                        <a:latin typeface="+mn-lt"/>
                        <a:ea typeface="+mn-ea"/>
                        <a:cs typeface="+mn-cs"/>
                      </a:endParaRPr>
                    </a:p>
                  </a:txBody>
                  <a:tcPr marL="108013" marR="10801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3">
                  <a:txBody>
                    <a:bodyPr/>
                    <a:lstStyle/>
                    <a:p>
                      <a:r>
                        <a:rPr lang="da-DK" sz="1600" i="0" kern="1200" dirty="0" smtClean="0">
                          <a:solidFill>
                            <a:schemeClr val="tx1"/>
                          </a:solidFill>
                          <a:effectLst/>
                          <a:latin typeface="+mn-lt"/>
                          <a:ea typeface="+mn-ea"/>
                          <a:cs typeface="+mn-cs"/>
                        </a:rPr>
                        <a:t>Eleven har </a:t>
                      </a:r>
                      <a:r>
                        <a:rPr lang="da-DK" sz="1600" b="1" i="0" kern="1200" dirty="0" smtClean="0">
                          <a:solidFill>
                            <a:schemeClr val="tx1"/>
                          </a:solidFill>
                          <a:effectLst/>
                          <a:latin typeface="+mn-lt"/>
                          <a:ea typeface="+mn-ea"/>
                          <a:cs typeface="+mn-cs"/>
                        </a:rPr>
                        <a:t>færdigheder</a:t>
                      </a:r>
                      <a:r>
                        <a:rPr lang="da-DK" sz="1600" i="0" kern="1200" dirty="0" smtClean="0">
                          <a:solidFill>
                            <a:schemeClr val="tx1"/>
                          </a:solidFill>
                          <a:effectLst/>
                          <a:latin typeface="+mn-lt"/>
                          <a:ea typeface="+mn-ea"/>
                          <a:cs typeface="+mn-cs"/>
                        </a:rPr>
                        <a:t> i:</a:t>
                      </a:r>
                    </a:p>
                  </a:txBody>
                  <a:tcPr marL="108013" marR="108013">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Font typeface="Arial" panose="020B0604020202020204" pitchFamily="34" charset="0"/>
                        <a:buNone/>
                      </a:pPr>
                      <a:endParaRPr lang="da-DK"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buFont typeface="Arial" panose="020B0604020202020204" pitchFamily="34" charset="0"/>
                        <a:buNone/>
                      </a:pPr>
                      <a:endParaRPr lang="da-DK" sz="1600" b="0" dirty="0" smtClean="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da-DK" sz="1600" i="0" kern="1200" dirty="0" smtClean="0">
                          <a:solidFill>
                            <a:schemeClr val="tx1"/>
                          </a:solidFill>
                          <a:effectLst/>
                          <a:latin typeface="+mn-lt"/>
                          <a:ea typeface="+mn-ea"/>
                          <a:cs typeface="+mn-cs"/>
                        </a:rPr>
                        <a:t>at udføre enkle beregninger </a:t>
                      </a:r>
                    </a:p>
                  </a:txBody>
                  <a:tcPr marL="108013" marR="1080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da-DK" sz="1600" i="0" kern="1200" dirty="0" smtClean="0">
                          <a:solidFill>
                            <a:schemeClr val="tx1"/>
                          </a:solidFill>
                          <a:effectLst/>
                          <a:latin typeface="+mn-lt"/>
                          <a:ea typeface="+mn-ea"/>
                          <a:cs typeface="+mn-cs"/>
                        </a:rPr>
                        <a:t>at udføre beregninger i forbindelse med naturfaglige undersøgelser</a:t>
                      </a:r>
                      <a:endParaRPr lang="da-DK" sz="1600" b="0" dirty="0">
                        <a:solidFill>
                          <a:schemeClr val="tx1"/>
                        </a:solidFill>
                      </a:endParaRPr>
                    </a:p>
                  </a:txBody>
                  <a:tcPr marL="108013" marR="108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da-DK" sz="1600" i="0" kern="1200" dirty="0" smtClean="0">
                          <a:solidFill>
                            <a:schemeClr val="tx1"/>
                          </a:solidFill>
                          <a:effectLst/>
                          <a:latin typeface="+mn-lt"/>
                          <a:ea typeface="+mn-ea"/>
                          <a:cs typeface="+mn-cs"/>
                        </a:rPr>
                        <a:t>selvstændigt at udføre og vurdere mere komplekse beregninger i forbindelse med naturfaglige undersøgelser</a:t>
                      </a:r>
                      <a:endParaRPr lang="da-DK" sz="1600" b="0" dirty="0" smtClean="0">
                        <a:solidFill>
                          <a:schemeClr val="tx1"/>
                        </a:solidFill>
                      </a:endParaRPr>
                    </a:p>
                  </a:txBody>
                  <a:tcPr marL="108013" marR="10801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gridSpan="3">
                  <a:txBody>
                    <a:bodyPr/>
                    <a:lstStyle/>
                    <a:p>
                      <a:pPr marL="0" lvl="0" indent="0">
                        <a:buFont typeface="Arial" panose="020B0604020202020204" pitchFamily="34" charset="0"/>
                        <a:buNone/>
                      </a:pPr>
                      <a:r>
                        <a:rPr lang="da-DK" sz="1600" kern="1200" dirty="0" smtClean="0">
                          <a:effectLst/>
                        </a:rPr>
                        <a:t>Elevens </a:t>
                      </a:r>
                      <a:r>
                        <a:rPr lang="da-DK" sz="1600" b="1" kern="1200" dirty="0" smtClean="0">
                          <a:effectLst/>
                        </a:rPr>
                        <a:t>kompetencer</a:t>
                      </a:r>
                      <a:r>
                        <a:rPr lang="da-DK" sz="1600" kern="1200" dirty="0" smtClean="0">
                          <a:effectLst/>
                        </a:rPr>
                        <a:t> efter gennemført forløb omfatter:</a:t>
                      </a:r>
                    </a:p>
                  </a:txBody>
                  <a:tcPr marL="108013" marR="108013">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indent="0">
                        <a:buFont typeface="Arial" panose="020B0604020202020204" pitchFamily="34" charset="0"/>
                        <a:buNone/>
                      </a:pPr>
                      <a:endParaRPr lang="da-DK"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buFont typeface="Arial" panose="020B0604020202020204" pitchFamily="34" charset="0"/>
                        <a:buNone/>
                      </a:pPr>
                      <a:endParaRPr lang="da-DK" sz="1600" b="0" dirty="0" smtClean="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lvl="0" indent="0">
                        <a:buFont typeface="Arial" panose="020B0604020202020204" pitchFamily="34" charset="0"/>
                        <a:buNone/>
                      </a:pPr>
                      <a:r>
                        <a:rPr lang="da-DK" sz="1600" kern="1200" dirty="0" smtClean="0">
                          <a:effectLst/>
                        </a:rPr>
                        <a:t>præsentation af resultater af enkle undersøgelser</a:t>
                      </a:r>
                    </a:p>
                  </a:txBody>
                  <a:tcPr marL="108013" marR="108013">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indent="0">
                        <a:buFont typeface="Arial" panose="020B0604020202020204" pitchFamily="34" charset="0"/>
                        <a:buNone/>
                      </a:pPr>
                      <a:r>
                        <a:rPr lang="da-DK" sz="1600" b="0" dirty="0" smtClean="0">
                          <a:solidFill>
                            <a:schemeClr val="tx1"/>
                          </a:solidFill>
                        </a:rPr>
                        <a:t>præsentation og kritisk stillingtagen til resultater af undersøgelser</a:t>
                      </a:r>
                      <a:endParaRPr lang="da-DK" sz="1600" b="0" dirty="0">
                        <a:solidFill>
                          <a:schemeClr val="tx1"/>
                        </a:solidFill>
                      </a:endParaRPr>
                    </a:p>
                  </a:txBody>
                  <a:tcPr marL="108013" marR="1080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0" indent="0">
                        <a:buFont typeface="Arial" panose="020B0604020202020204" pitchFamily="34" charset="0"/>
                        <a:buNone/>
                      </a:pPr>
                      <a:r>
                        <a:rPr lang="da-DK" sz="1600" b="0" dirty="0" smtClean="0">
                          <a:solidFill>
                            <a:schemeClr val="tx1"/>
                          </a:solidFill>
                        </a:rPr>
                        <a:t>metodisk korrekt præsentation og kritisk stillingtagen til resultater af undersøgelser</a:t>
                      </a:r>
                    </a:p>
                  </a:txBody>
                  <a:tcPr marL="108013" marR="10801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4063407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4131" y="332657"/>
            <a:ext cx="9793088" cy="1008112"/>
          </a:xfrm>
        </p:spPr>
        <p:txBody>
          <a:bodyPr/>
          <a:lstStyle/>
          <a:p>
            <a:pPr algn="ctr"/>
            <a:r>
              <a:rPr lang="da-DK" sz="3600" dirty="0" smtClean="0"/>
              <a:t>Gennemgang af aftalen</a:t>
            </a:r>
            <a:endParaRPr lang="da-DK" sz="3600" dirty="0"/>
          </a:p>
        </p:txBody>
      </p:sp>
      <p:sp>
        <p:nvSpPr>
          <p:cNvPr id="3" name="Pladsholder til indhold 2"/>
          <p:cNvSpPr>
            <a:spLocks noGrp="1"/>
          </p:cNvSpPr>
          <p:nvPr>
            <p:ph sz="half" idx="1"/>
          </p:nvPr>
        </p:nvSpPr>
        <p:spPr>
          <a:xfrm>
            <a:off x="504131" y="1412776"/>
            <a:ext cx="9721080" cy="4320480"/>
          </a:xfrm>
          <a:solidFill>
            <a:schemeClr val="accent5">
              <a:lumMod val="25000"/>
            </a:schemeClr>
          </a:solidFill>
        </p:spPr>
        <p:txBody>
          <a:bodyPr/>
          <a:lstStyle/>
          <a:p>
            <a:pPr marL="0" indent="0">
              <a:buNone/>
            </a:pPr>
            <a:endParaRPr lang="da-DK" sz="2000" dirty="0"/>
          </a:p>
          <a:p>
            <a:pPr>
              <a:spcAft>
                <a:spcPts val="1200"/>
              </a:spcAft>
              <a:buFont typeface="Arial" panose="020B0604020202020204" pitchFamily="34" charset="0"/>
              <a:buChar char="•"/>
            </a:pPr>
            <a:r>
              <a:rPr lang="da-DK" sz="2000" dirty="0" smtClean="0">
                <a:solidFill>
                  <a:schemeClr val="bg1"/>
                </a:solidFill>
              </a:rPr>
              <a:t>En ny uddannelsespolitisk målsætning (kort)</a:t>
            </a:r>
          </a:p>
          <a:p>
            <a:pPr>
              <a:spcAft>
                <a:spcPts val="1200"/>
              </a:spcAft>
              <a:buFont typeface="Arial" panose="020B0604020202020204" pitchFamily="34" charset="0"/>
              <a:buChar char="•"/>
            </a:pPr>
            <a:r>
              <a:rPr lang="da-DK" sz="2000" dirty="0" smtClean="0">
                <a:solidFill>
                  <a:schemeClr val="bg1"/>
                </a:solidFill>
              </a:rPr>
              <a:t>En sammenhængende kommunal ungeindsats (i hovedtræk)</a:t>
            </a:r>
          </a:p>
          <a:p>
            <a:pPr>
              <a:spcAft>
                <a:spcPts val="1200"/>
              </a:spcAft>
              <a:buFont typeface="Arial" panose="020B0604020202020204" pitchFamily="34" charset="0"/>
              <a:buChar char="•"/>
            </a:pPr>
            <a:r>
              <a:rPr lang="da-DK" sz="2000" dirty="0" smtClean="0">
                <a:solidFill>
                  <a:schemeClr val="bg1"/>
                </a:solidFill>
              </a:rPr>
              <a:t>En ny Forberedende Grunduddannelse (FGU) </a:t>
            </a:r>
          </a:p>
          <a:p>
            <a:pPr lvl="1">
              <a:spcAft>
                <a:spcPts val="1200"/>
              </a:spcAft>
              <a:buFont typeface="Courier New" panose="02070309020205020404" pitchFamily="49" charset="0"/>
              <a:buChar char="o"/>
            </a:pPr>
            <a:r>
              <a:rPr lang="da-DK" sz="1600" dirty="0">
                <a:solidFill>
                  <a:schemeClr val="bg1"/>
                </a:solidFill>
              </a:rPr>
              <a:t>FOKUS: Målgruppe, indhold, varighed, forløb, prøver…</a:t>
            </a:r>
          </a:p>
          <a:p>
            <a:pPr lvl="1">
              <a:spcAft>
                <a:spcPts val="1200"/>
              </a:spcAft>
              <a:buFont typeface="Courier New" panose="02070309020205020404" pitchFamily="49" charset="0"/>
              <a:buChar char="o"/>
            </a:pPr>
            <a:r>
              <a:rPr lang="da-DK" sz="1600" dirty="0">
                <a:solidFill>
                  <a:schemeClr val="bg1"/>
                </a:solidFill>
              </a:rPr>
              <a:t>FOKUS: Skoler, økonomi (tilskud, taxameter), forsørgelse</a:t>
            </a:r>
          </a:p>
          <a:p>
            <a:pPr lvl="1">
              <a:spcAft>
                <a:spcPts val="1200"/>
              </a:spcAft>
              <a:buFont typeface="Courier New" panose="02070309020205020404" pitchFamily="49" charset="0"/>
              <a:buChar char="o"/>
            </a:pPr>
            <a:r>
              <a:rPr lang="da-DK" sz="1600" dirty="0" smtClean="0">
                <a:solidFill>
                  <a:schemeClr val="bg1"/>
                </a:solidFill>
              </a:rPr>
              <a:t>FOKUS: </a:t>
            </a:r>
            <a:r>
              <a:rPr lang="da-DK" sz="1600" dirty="0">
                <a:solidFill>
                  <a:schemeClr val="bg1"/>
                </a:solidFill>
              </a:rPr>
              <a:t>Kompetenceløft til medarbejdere og ledere</a:t>
            </a:r>
          </a:p>
          <a:p>
            <a:pPr>
              <a:spcAft>
                <a:spcPts val="1200"/>
              </a:spcAft>
              <a:buFont typeface="Arial" panose="020B0604020202020204" pitchFamily="34" charset="0"/>
              <a:buChar char="•"/>
            </a:pPr>
            <a:r>
              <a:rPr lang="da-DK" sz="2000" dirty="0" smtClean="0">
                <a:solidFill>
                  <a:schemeClr val="bg1"/>
                </a:solidFill>
              </a:rPr>
              <a:t>Oprettelse af FGU</a:t>
            </a:r>
            <a:endParaRPr lang="da-DK" sz="2000" dirty="0">
              <a:solidFill>
                <a:schemeClr val="bg1"/>
              </a:solidFill>
            </a:endParaRPr>
          </a:p>
        </p:txBody>
      </p:sp>
    </p:spTree>
    <p:extLst>
      <p:ext uri="{BB962C8B-B14F-4D97-AF65-F5344CB8AC3E}">
        <p14:creationId xmlns:p14="http://schemas.microsoft.com/office/powerpoint/2010/main" val="878982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boks 2"/>
          <p:cNvSpPr txBox="1"/>
          <p:nvPr/>
        </p:nvSpPr>
        <p:spPr>
          <a:xfrm rot="21320835">
            <a:off x="2030051" y="5173530"/>
            <a:ext cx="6741269" cy="400110"/>
          </a:xfrm>
          <a:prstGeom prst="rect">
            <a:avLst/>
          </a:prstGeom>
          <a:solidFill>
            <a:schemeClr val="tx1"/>
          </a:solidFill>
        </p:spPr>
        <p:txBody>
          <a:bodyPr wrap="none" rtlCol="0">
            <a:spAutoFit/>
          </a:bodyPr>
          <a:lstStyle/>
          <a:p>
            <a:r>
              <a:rPr lang="da-DK" sz="2000" dirty="0" smtClean="0">
                <a:solidFill>
                  <a:schemeClr val="bg1"/>
                </a:solidFill>
                <a:latin typeface="+mn-lt"/>
              </a:rPr>
              <a:t>FOKUS: Skoler, økonomi (tilskud, taxameter), forsørgelse</a:t>
            </a:r>
            <a:endParaRPr lang="da-DK" sz="2000" dirty="0">
              <a:solidFill>
                <a:schemeClr val="bg1"/>
              </a:solidFill>
              <a:latin typeface="+mn-lt"/>
            </a:endParaRPr>
          </a:p>
        </p:txBody>
      </p:sp>
    </p:spTree>
    <p:extLst>
      <p:ext uri="{BB962C8B-B14F-4D97-AF65-F5344CB8AC3E}">
        <p14:creationId xmlns:p14="http://schemas.microsoft.com/office/powerpoint/2010/main" val="2830296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boks 2"/>
          <p:cNvSpPr txBox="1"/>
          <p:nvPr/>
        </p:nvSpPr>
        <p:spPr>
          <a:xfrm rot="21320835">
            <a:off x="2342007" y="5173530"/>
            <a:ext cx="6117380" cy="400110"/>
          </a:xfrm>
          <a:prstGeom prst="rect">
            <a:avLst/>
          </a:prstGeom>
          <a:solidFill>
            <a:schemeClr val="tx1"/>
          </a:solidFill>
        </p:spPr>
        <p:txBody>
          <a:bodyPr wrap="none" rtlCol="0">
            <a:spAutoFit/>
          </a:bodyPr>
          <a:lstStyle/>
          <a:p>
            <a:r>
              <a:rPr lang="da-DK" sz="2000" dirty="0" smtClean="0">
                <a:solidFill>
                  <a:schemeClr val="bg1"/>
                </a:solidFill>
                <a:latin typeface="+mn-lt"/>
              </a:rPr>
              <a:t>FOKUS: Kompetenceløft til medarbejdere og ledere</a:t>
            </a:r>
            <a:endParaRPr lang="da-DK" sz="2000" dirty="0">
              <a:solidFill>
                <a:schemeClr val="bg1"/>
              </a:solidFill>
              <a:latin typeface="+mn-lt"/>
            </a:endParaRPr>
          </a:p>
        </p:txBody>
      </p:sp>
    </p:spTree>
    <p:extLst>
      <p:ext uri="{BB962C8B-B14F-4D97-AF65-F5344CB8AC3E}">
        <p14:creationId xmlns:p14="http://schemas.microsoft.com/office/powerpoint/2010/main" val="20986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uppe 50"/>
          <p:cNvGrpSpPr>
            <a:grpSpLocks noChangeAspect="1"/>
          </p:cNvGrpSpPr>
          <p:nvPr/>
        </p:nvGrpSpPr>
        <p:grpSpPr>
          <a:xfrm>
            <a:off x="6728890" y="3041749"/>
            <a:ext cx="1275750" cy="993564"/>
            <a:chOff x="2049930" y="1468747"/>
            <a:chExt cx="4341691" cy="3994207"/>
          </a:xfrm>
        </p:grpSpPr>
        <p:sp>
          <p:nvSpPr>
            <p:cNvPr id="53" name="Ellipse 52"/>
            <p:cNvSpPr/>
            <p:nvPr/>
          </p:nvSpPr>
          <p:spPr bwMode="auto">
            <a:xfrm>
              <a:off x="2419350" y="1838325"/>
              <a:ext cx="3600000" cy="3600000"/>
            </a:xfrm>
            <a:prstGeom prst="ellipse">
              <a:avLst/>
            </a:prstGeom>
            <a:solidFill>
              <a:schemeClr val="accent5"/>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fontAlgn="base">
                <a:lnSpc>
                  <a:spcPts val="1800"/>
                </a:lnSpc>
                <a:spcBef>
                  <a:spcPct val="0"/>
                </a:spcBef>
                <a:spcAft>
                  <a:spcPct val="0"/>
                </a:spcAft>
              </a:pPr>
              <a:endParaRPr lang="da-DK" sz="1400" smtClean="0">
                <a:solidFill>
                  <a:srgbClr val="000000"/>
                </a:solidFill>
              </a:endParaRPr>
            </a:p>
          </p:txBody>
        </p:sp>
        <p:sp>
          <p:nvSpPr>
            <p:cNvPr id="55" name="Oval 12"/>
            <p:cNvSpPr/>
            <p:nvPr/>
          </p:nvSpPr>
          <p:spPr bwMode="auto">
            <a:xfrm rot="12953651">
              <a:off x="3032131" y="1715669"/>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108000" tIns="108000" rIns="108000" bIns="108000" rtlCol="0" anchor="ctr">
              <a:noAutofit/>
            </a:bodyPr>
            <a:lstStyle/>
            <a:p>
              <a:pPr eaLnBrk="0" hangingPunct="0">
                <a:spcBef>
                  <a:spcPct val="50000"/>
                </a:spcBef>
                <a:defRPr/>
              </a:pPr>
              <a:endParaRPr lang="da-DK" sz="1200" kern="0" dirty="0" smtClean="0">
                <a:solidFill>
                  <a:srgbClr val="FFFFFF"/>
                </a:solidFill>
                <a:latin typeface="Arial" charset="0"/>
              </a:endParaRPr>
            </a:p>
          </p:txBody>
        </p:sp>
        <p:sp>
          <p:nvSpPr>
            <p:cNvPr id="57" name="Oval 15"/>
            <p:cNvSpPr/>
            <p:nvPr/>
          </p:nvSpPr>
          <p:spPr bwMode="auto">
            <a:xfrm rot="12953651">
              <a:off x="2335854" y="2266797"/>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108000" tIns="108000" rIns="108000" bIns="108000" rtlCol="0" anchor="ctr">
              <a:noAutofit/>
            </a:bodyPr>
            <a:lstStyle/>
            <a:p>
              <a:pPr eaLnBrk="0" hangingPunct="0">
                <a:spcBef>
                  <a:spcPct val="50000"/>
                </a:spcBef>
                <a:defRPr/>
              </a:pPr>
              <a:endParaRPr lang="da-DK" sz="1200" kern="0" dirty="0" smtClean="0">
                <a:solidFill>
                  <a:srgbClr val="FFFFFF"/>
                </a:solidFill>
                <a:latin typeface="Arial" charset="0"/>
              </a:endParaRPr>
            </a:p>
          </p:txBody>
        </p:sp>
        <p:sp>
          <p:nvSpPr>
            <p:cNvPr id="59" name="Oval 18"/>
            <p:cNvSpPr/>
            <p:nvPr/>
          </p:nvSpPr>
          <p:spPr bwMode="auto">
            <a:xfrm rot="10800000">
              <a:off x="2049930" y="3052602"/>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108000" tIns="108000" rIns="108000" bIns="108000" rtlCol="0" anchor="ctr">
              <a:noAutofit/>
            </a:bodyPr>
            <a:lstStyle/>
            <a:p>
              <a:pPr eaLnBrk="0" hangingPunct="0">
                <a:spcBef>
                  <a:spcPct val="50000"/>
                </a:spcBef>
                <a:defRPr/>
              </a:pPr>
              <a:endParaRPr lang="da-DK" sz="1200" kern="0" dirty="0" smtClean="0">
                <a:solidFill>
                  <a:srgbClr val="FFFFFF"/>
                </a:solidFill>
                <a:latin typeface="Arial" charset="0"/>
              </a:endParaRPr>
            </a:p>
          </p:txBody>
        </p:sp>
        <p:sp>
          <p:nvSpPr>
            <p:cNvPr id="61" name="Oval 31"/>
            <p:cNvSpPr/>
            <p:nvPr/>
          </p:nvSpPr>
          <p:spPr bwMode="auto">
            <a:xfrm rot="7553651">
              <a:off x="2188122" y="3932997"/>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108000" tIns="108000" rIns="108000" bIns="108000" rtlCol="0" anchor="ctr">
              <a:noAutofit/>
            </a:bodyPr>
            <a:lstStyle/>
            <a:p>
              <a:pPr eaLnBrk="0" hangingPunct="0">
                <a:spcBef>
                  <a:spcPct val="50000"/>
                </a:spcBef>
                <a:defRPr/>
              </a:pPr>
              <a:endParaRPr lang="da-DK" sz="1200" kern="0" dirty="0" smtClean="0">
                <a:solidFill>
                  <a:srgbClr val="FFFFFF"/>
                </a:solidFill>
                <a:latin typeface="Arial" charset="0"/>
              </a:endParaRPr>
            </a:p>
          </p:txBody>
        </p:sp>
        <p:sp>
          <p:nvSpPr>
            <p:cNvPr id="62" name="Oval 29"/>
            <p:cNvSpPr/>
            <p:nvPr/>
          </p:nvSpPr>
          <p:spPr bwMode="auto">
            <a:xfrm>
              <a:off x="2765689" y="4632191"/>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0" tIns="0" rIns="0" bIns="0" rtlCol="0" anchor="ctr">
              <a:noAutofit/>
            </a:bodyPr>
            <a:lstStyle/>
            <a:p>
              <a:pPr algn="ctr" eaLnBrk="0" hangingPunct="0">
                <a:spcBef>
                  <a:spcPct val="50000"/>
                </a:spcBef>
                <a:defRPr/>
              </a:pPr>
              <a:endParaRPr lang="da-DK" sz="800" b="1" kern="0" dirty="0" smtClean="0">
                <a:solidFill>
                  <a:srgbClr val="FFFFFF"/>
                </a:solidFill>
                <a:latin typeface="Arial" charset="0"/>
              </a:endParaRPr>
            </a:p>
          </p:txBody>
        </p:sp>
        <p:sp>
          <p:nvSpPr>
            <p:cNvPr id="63" name="Oval 27"/>
            <p:cNvSpPr/>
            <p:nvPr/>
          </p:nvSpPr>
          <p:spPr bwMode="auto">
            <a:xfrm rot="7553651">
              <a:off x="4917845" y="4632191"/>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108000" tIns="108000" rIns="108000" bIns="108000" rtlCol="0" anchor="ctr">
              <a:noAutofit/>
            </a:bodyPr>
            <a:lstStyle/>
            <a:p>
              <a:pPr eaLnBrk="0" hangingPunct="0">
                <a:spcBef>
                  <a:spcPct val="50000"/>
                </a:spcBef>
                <a:defRPr/>
              </a:pPr>
              <a:endParaRPr lang="da-DK" sz="1200" kern="0" dirty="0" smtClean="0">
                <a:solidFill>
                  <a:srgbClr val="FFFFFF"/>
                </a:solidFill>
                <a:latin typeface="Arial" charset="0"/>
              </a:endParaRPr>
            </a:p>
          </p:txBody>
        </p:sp>
        <p:sp>
          <p:nvSpPr>
            <p:cNvPr id="64" name="Oval 25"/>
            <p:cNvSpPr/>
            <p:nvPr/>
          </p:nvSpPr>
          <p:spPr bwMode="auto">
            <a:xfrm rot="7553651">
              <a:off x="5481854" y="3932997"/>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108000" tIns="108000" rIns="108000" bIns="108000" rtlCol="0" anchor="ctr">
              <a:noAutofit/>
            </a:bodyPr>
            <a:lstStyle/>
            <a:p>
              <a:pPr eaLnBrk="0" hangingPunct="0">
                <a:spcBef>
                  <a:spcPct val="50000"/>
                </a:spcBef>
                <a:defRPr/>
              </a:pPr>
              <a:endParaRPr lang="da-DK" sz="1200" kern="0" dirty="0" smtClean="0">
                <a:solidFill>
                  <a:srgbClr val="FFFFFF"/>
                </a:solidFill>
                <a:latin typeface="Arial" charset="0"/>
              </a:endParaRPr>
            </a:p>
          </p:txBody>
        </p:sp>
        <p:cxnSp>
          <p:nvCxnSpPr>
            <p:cNvPr id="65" name="Straight Connector 41"/>
            <p:cNvCxnSpPr>
              <a:stCxn id="90" idx="13"/>
              <a:endCxn id="59" idx="2"/>
            </p:cNvCxnSpPr>
            <p:nvPr/>
          </p:nvCxnSpPr>
          <p:spPr bwMode="auto">
            <a:xfrm flipH="1" flipV="1">
              <a:off x="2769931" y="3412601"/>
              <a:ext cx="1479278" cy="184662"/>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66" name="Straight Connector 42"/>
            <p:cNvCxnSpPr>
              <a:stCxn id="55" idx="2"/>
              <a:endCxn id="90" idx="14"/>
            </p:cNvCxnSpPr>
            <p:nvPr/>
          </p:nvCxnSpPr>
          <p:spPr bwMode="auto">
            <a:xfrm>
              <a:off x="3683769" y="2286733"/>
              <a:ext cx="581127" cy="1310530"/>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67" name="Straight Connector 43"/>
            <p:cNvCxnSpPr>
              <a:stCxn id="90" idx="14"/>
              <a:endCxn id="77" idx="3"/>
            </p:cNvCxnSpPr>
            <p:nvPr/>
          </p:nvCxnSpPr>
          <p:spPr bwMode="auto">
            <a:xfrm flipV="1">
              <a:off x="4264896" y="2881355"/>
              <a:ext cx="1209949" cy="715908"/>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68" name="Straight Connector 44"/>
            <p:cNvCxnSpPr>
              <a:stCxn id="75" idx="4"/>
              <a:endCxn id="90" idx="14"/>
            </p:cNvCxnSpPr>
            <p:nvPr/>
          </p:nvCxnSpPr>
          <p:spPr bwMode="auto">
            <a:xfrm>
              <a:off x="4231236" y="2188747"/>
              <a:ext cx="33660" cy="1408516"/>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69" name="Straight Connector 45"/>
            <p:cNvCxnSpPr>
              <a:stCxn id="90" idx="14"/>
              <a:endCxn id="76" idx="3"/>
            </p:cNvCxnSpPr>
            <p:nvPr/>
          </p:nvCxnSpPr>
          <p:spPr bwMode="auto">
            <a:xfrm flipV="1">
              <a:off x="4264896" y="2330226"/>
              <a:ext cx="553855" cy="1267037"/>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70" name="Straight Connector 46"/>
            <p:cNvCxnSpPr>
              <a:stCxn id="90" idx="14"/>
              <a:endCxn id="78" idx="2"/>
            </p:cNvCxnSpPr>
            <p:nvPr/>
          </p:nvCxnSpPr>
          <p:spPr bwMode="auto">
            <a:xfrm flipV="1">
              <a:off x="4264896" y="3412605"/>
              <a:ext cx="1406724" cy="184658"/>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71" name="Straight Connector 47"/>
            <p:cNvCxnSpPr>
              <a:stCxn id="90" idx="13"/>
              <a:endCxn id="61" idx="1"/>
            </p:cNvCxnSpPr>
            <p:nvPr/>
          </p:nvCxnSpPr>
          <p:spPr bwMode="auto">
            <a:xfrm flipH="1">
              <a:off x="2903583" y="3597263"/>
              <a:ext cx="1345627" cy="638759"/>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72" name="Straight Connector 48"/>
            <p:cNvCxnSpPr>
              <a:stCxn id="90" idx="13"/>
              <a:endCxn id="62" idx="7"/>
            </p:cNvCxnSpPr>
            <p:nvPr/>
          </p:nvCxnSpPr>
          <p:spPr bwMode="auto">
            <a:xfrm flipH="1">
              <a:off x="3380248" y="3597263"/>
              <a:ext cx="868961" cy="1140372"/>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73" name="Straight Connector 49"/>
            <p:cNvCxnSpPr>
              <a:stCxn id="63" idx="3"/>
              <a:endCxn id="90" idx="14"/>
            </p:cNvCxnSpPr>
            <p:nvPr/>
          </p:nvCxnSpPr>
          <p:spPr bwMode="auto">
            <a:xfrm flipH="1" flipV="1">
              <a:off x="4264896" y="3597263"/>
              <a:ext cx="955976" cy="1039468"/>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74" name="Straight Connector 50"/>
            <p:cNvCxnSpPr>
              <a:stCxn id="64" idx="4"/>
              <a:endCxn id="90" idx="14"/>
            </p:cNvCxnSpPr>
            <p:nvPr/>
          </p:nvCxnSpPr>
          <p:spPr bwMode="auto">
            <a:xfrm flipH="1" flipV="1">
              <a:off x="4264896" y="3597263"/>
              <a:ext cx="1285317" cy="484669"/>
            </a:xfrm>
            <a:prstGeom prst="line">
              <a:avLst/>
            </a:prstGeom>
            <a:solidFill>
              <a:srgbClr val="FFFFFF"/>
            </a:solidFill>
            <a:ln w="12700" cap="flat" cmpd="sng" algn="ctr">
              <a:solidFill>
                <a:srgbClr val="FFFFFF"/>
              </a:solidFill>
              <a:prstDash val="sysDash"/>
              <a:round/>
              <a:headEnd type="none" w="med" len="med"/>
              <a:tailEnd type="none" w="med" len="med"/>
            </a:ln>
            <a:effectLst/>
          </p:spPr>
        </p:cxnSp>
        <p:sp>
          <p:nvSpPr>
            <p:cNvPr id="75" name="Oval 29"/>
            <p:cNvSpPr/>
            <p:nvPr/>
          </p:nvSpPr>
          <p:spPr bwMode="auto">
            <a:xfrm>
              <a:off x="3871235" y="1468747"/>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0" tIns="0" rIns="0" bIns="0" rtlCol="0" anchor="ctr">
              <a:noAutofit/>
            </a:bodyPr>
            <a:lstStyle/>
            <a:p>
              <a:pPr algn="ctr" eaLnBrk="0" hangingPunct="0">
                <a:spcBef>
                  <a:spcPct val="50000"/>
                </a:spcBef>
                <a:defRPr/>
              </a:pPr>
              <a:endParaRPr lang="da-DK" sz="800" b="1" kern="0" dirty="0" smtClean="0">
                <a:solidFill>
                  <a:srgbClr val="FFFFFF"/>
                </a:solidFill>
                <a:latin typeface="Arial" charset="0"/>
              </a:endParaRPr>
            </a:p>
          </p:txBody>
        </p:sp>
        <p:sp>
          <p:nvSpPr>
            <p:cNvPr id="76" name="Oval 29"/>
            <p:cNvSpPr/>
            <p:nvPr/>
          </p:nvSpPr>
          <p:spPr bwMode="auto">
            <a:xfrm>
              <a:off x="4713309" y="1715669"/>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0" tIns="0" rIns="0" bIns="0" rtlCol="0" anchor="ctr">
              <a:noAutofit/>
            </a:bodyPr>
            <a:lstStyle/>
            <a:p>
              <a:pPr algn="ctr" eaLnBrk="0" hangingPunct="0">
                <a:spcBef>
                  <a:spcPct val="50000"/>
                </a:spcBef>
                <a:defRPr/>
              </a:pPr>
              <a:endParaRPr lang="da-DK" sz="800" b="1" kern="0" dirty="0" smtClean="0">
                <a:solidFill>
                  <a:srgbClr val="FFFFFF"/>
                </a:solidFill>
                <a:latin typeface="Arial" charset="0"/>
              </a:endParaRPr>
            </a:p>
          </p:txBody>
        </p:sp>
        <p:sp>
          <p:nvSpPr>
            <p:cNvPr id="77" name="Oval 29"/>
            <p:cNvSpPr/>
            <p:nvPr/>
          </p:nvSpPr>
          <p:spPr bwMode="auto">
            <a:xfrm>
              <a:off x="5369404" y="2266797"/>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0" tIns="0" rIns="0" bIns="0" rtlCol="0" anchor="ctr">
              <a:noAutofit/>
            </a:bodyPr>
            <a:lstStyle/>
            <a:p>
              <a:pPr algn="ctr" eaLnBrk="0" hangingPunct="0">
                <a:spcBef>
                  <a:spcPct val="50000"/>
                </a:spcBef>
                <a:defRPr/>
              </a:pPr>
              <a:endParaRPr lang="da-DK" sz="800" b="1" kern="0" dirty="0" smtClean="0">
                <a:solidFill>
                  <a:srgbClr val="FFFFFF"/>
                </a:solidFill>
                <a:latin typeface="Arial" charset="0"/>
              </a:endParaRPr>
            </a:p>
          </p:txBody>
        </p:sp>
        <p:sp>
          <p:nvSpPr>
            <p:cNvPr id="78" name="Oval 29"/>
            <p:cNvSpPr/>
            <p:nvPr/>
          </p:nvSpPr>
          <p:spPr bwMode="auto">
            <a:xfrm>
              <a:off x="5671621" y="3052602"/>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0" tIns="0" rIns="0" bIns="0" rtlCol="0" anchor="ctr">
              <a:noAutofit/>
            </a:bodyPr>
            <a:lstStyle/>
            <a:p>
              <a:pPr algn="ctr" eaLnBrk="0" hangingPunct="0">
                <a:spcBef>
                  <a:spcPct val="50000"/>
                </a:spcBef>
                <a:defRPr/>
              </a:pPr>
              <a:endParaRPr lang="da-DK" sz="800" b="1" kern="0" dirty="0" smtClean="0">
                <a:solidFill>
                  <a:srgbClr val="FFFFFF"/>
                </a:solidFill>
                <a:latin typeface="Arial" charset="0"/>
              </a:endParaRPr>
            </a:p>
          </p:txBody>
        </p:sp>
        <p:cxnSp>
          <p:nvCxnSpPr>
            <p:cNvPr id="79" name="Straight Connector 42"/>
            <p:cNvCxnSpPr>
              <a:stCxn id="57" idx="2"/>
              <a:endCxn id="90" idx="13"/>
            </p:cNvCxnSpPr>
            <p:nvPr/>
          </p:nvCxnSpPr>
          <p:spPr bwMode="auto">
            <a:xfrm>
              <a:off x="2987494" y="2837862"/>
              <a:ext cx="1261716" cy="759401"/>
            </a:xfrm>
            <a:prstGeom prst="line">
              <a:avLst/>
            </a:prstGeom>
            <a:solidFill>
              <a:srgbClr val="FFFFFF"/>
            </a:solidFill>
            <a:ln w="12700" cap="flat" cmpd="sng" algn="ctr">
              <a:solidFill>
                <a:srgbClr val="FFFFFF"/>
              </a:solidFill>
              <a:prstDash val="sysDash"/>
              <a:round/>
              <a:headEnd type="none" w="med" len="med"/>
              <a:tailEnd type="none" w="med" len="med"/>
            </a:ln>
            <a:effectLst/>
          </p:spPr>
        </p:cxnSp>
        <p:grpSp>
          <p:nvGrpSpPr>
            <p:cNvPr id="80" name="Group 497"/>
            <p:cNvGrpSpPr>
              <a:grpSpLocks noChangeAspect="1"/>
            </p:cNvGrpSpPr>
            <p:nvPr/>
          </p:nvGrpSpPr>
          <p:grpSpPr bwMode="auto">
            <a:xfrm>
              <a:off x="4091059" y="3193648"/>
              <a:ext cx="334598" cy="673118"/>
              <a:chOff x="916" y="3451"/>
              <a:chExt cx="193" cy="307"/>
            </a:xfrm>
            <a:solidFill>
              <a:srgbClr val="EE3D31"/>
            </a:solidFill>
          </p:grpSpPr>
          <p:sp>
            <p:nvSpPr>
              <p:cNvPr id="89" name="Freeform 498"/>
              <p:cNvSpPr>
                <a:spLocks noChangeAspect="1"/>
              </p:cNvSpPr>
              <p:nvPr/>
            </p:nvSpPr>
            <p:spPr bwMode="auto">
              <a:xfrm>
                <a:off x="958" y="3451"/>
                <a:ext cx="109" cy="88"/>
              </a:xfrm>
              <a:custGeom>
                <a:avLst/>
                <a:gdLst>
                  <a:gd name="T0" fmla="*/ 116 w 120"/>
                  <a:gd name="T1" fmla="*/ 54 h 121"/>
                  <a:gd name="T2" fmla="*/ 66 w 120"/>
                  <a:gd name="T3" fmla="*/ 117 h 121"/>
                  <a:gd name="T4" fmla="*/ 3 w 120"/>
                  <a:gd name="T5" fmla="*/ 67 h 121"/>
                  <a:gd name="T6" fmla="*/ 53 w 120"/>
                  <a:gd name="T7" fmla="*/ 4 h 121"/>
                  <a:gd name="T8" fmla="*/ 116 w 120"/>
                  <a:gd name="T9" fmla="*/ 54 h 121"/>
                </a:gdLst>
                <a:ahLst/>
                <a:cxnLst>
                  <a:cxn ang="0">
                    <a:pos x="T0" y="T1"/>
                  </a:cxn>
                  <a:cxn ang="0">
                    <a:pos x="T2" y="T3"/>
                  </a:cxn>
                  <a:cxn ang="0">
                    <a:pos x="T4" y="T5"/>
                  </a:cxn>
                  <a:cxn ang="0">
                    <a:pos x="T6" y="T7"/>
                  </a:cxn>
                  <a:cxn ang="0">
                    <a:pos x="T8" y="T9"/>
                  </a:cxn>
                </a:cxnLst>
                <a:rect l="0" t="0" r="r" b="b"/>
                <a:pathLst>
                  <a:path w="120" h="121">
                    <a:moveTo>
                      <a:pt x="116" y="54"/>
                    </a:moveTo>
                    <a:cubicBezTo>
                      <a:pt x="120" y="85"/>
                      <a:pt x="97" y="114"/>
                      <a:pt x="66" y="117"/>
                    </a:cubicBezTo>
                    <a:cubicBezTo>
                      <a:pt x="35" y="121"/>
                      <a:pt x="6" y="98"/>
                      <a:pt x="3" y="67"/>
                    </a:cubicBezTo>
                    <a:cubicBezTo>
                      <a:pt x="0" y="36"/>
                      <a:pt x="22" y="7"/>
                      <a:pt x="53" y="4"/>
                    </a:cubicBezTo>
                    <a:cubicBezTo>
                      <a:pt x="85" y="0"/>
                      <a:pt x="113" y="23"/>
                      <a:pt x="116" y="54"/>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defRPr/>
                </a:pPr>
                <a:endParaRPr lang="da-DK" sz="1200" kern="0" dirty="0" smtClean="0">
                  <a:solidFill>
                    <a:srgbClr val="000000"/>
                  </a:solidFill>
                  <a:latin typeface="Arial" charset="0"/>
                </a:endParaRPr>
              </a:p>
            </p:txBody>
          </p:sp>
          <p:sp>
            <p:nvSpPr>
              <p:cNvPr id="90" name="Freeform 499"/>
              <p:cNvSpPr>
                <a:spLocks noChangeAspect="1"/>
              </p:cNvSpPr>
              <p:nvPr/>
            </p:nvSpPr>
            <p:spPr bwMode="auto">
              <a:xfrm>
                <a:off x="916" y="3527"/>
                <a:ext cx="193" cy="231"/>
              </a:xfrm>
              <a:custGeom>
                <a:avLst/>
                <a:gdLst>
                  <a:gd name="T0" fmla="*/ 250 w 256"/>
                  <a:gd name="T1" fmla="*/ 145 h 436"/>
                  <a:gd name="T2" fmla="*/ 159 w 256"/>
                  <a:gd name="T3" fmla="*/ 13 h 436"/>
                  <a:gd name="T4" fmla="*/ 148 w 256"/>
                  <a:gd name="T5" fmla="*/ 5 h 436"/>
                  <a:gd name="T6" fmla="*/ 130 w 256"/>
                  <a:gd name="T7" fmla="*/ 0 h 436"/>
                  <a:gd name="T8" fmla="*/ 108 w 256"/>
                  <a:gd name="T9" fmla="*/ 5 h 436"/>
                  <a:gd name="T10" fmla="*/ 94 w 256"/>
                  <a:gd name="T11" fmla="*/ 15 h 436"/>
                  <a:gd name="T12" fmla="*/ 5 w 256"/>
                  <a:gd name="T13" fmla="*/ 145 h 436"/>
                  <a:gd name="T14" fmla="*/ 7 w 256"/>
                  <a:gd name="T15" fmla="*/ 173 h 436"/>
                  <a:gd name="T16" fmla="*/ 34 w 256"/>
                  <a:gd name="T17" fmla="*/ 165 h 436"/>
                  <a:gd name="T18" fmla="*/ 74 w 256"/>
                  <a:gd name="T19" fmla="*/ 107 h 436"/>
                  <a:gd name="T20" fmla="*/ 74 w 256"/>
                  <a:gd name="T21" fmla="*/ 416 h 436"/>
                  <a:gd name="T22" fmla="*/ 97 w 256"/>
                  <a:gd name="T23" fmla="*/ 436 h 436"/>
                  <a:gd name="T24" fmla="*/ 120 w 256"/>
                  <a:gd name="T25" fmla="*/ 416 h 436"/>
                  <a:gd name="T26" fmla="*/ 121 w 256"/>
                  <a:gd name="T27" fmla="*/ 204 h 436"/>
                  <a:gd name="T28" fmla="*/ 133 w 256"/>
                  <a:gd name="T29" fmla="*/ 204 h 436"/>
                  <a:gd name="T30" fmla="*/ 133 w 256"/>
                  <a:gd name="T31" fmla="*/ 416 h 436"/>
                  <a:gd name="T32" fmla="*/ 156 w 256"/>
                  <a:gd name="T33" fmla="*/ 436 h 436"/>
                  <a:gd name="T34" fmla="*/ 179 w 256"/>
                  <a:gd name="T35" fmla="*/ 416 h 436"/>
                  <a:gd name="T36" fmla="*/ 181 w 256"/>
                  <a:gd name="T37" fmla="*/ 106 h 436"/>
                  <a:gd name="T38" fmla="*/ 221 w 256"/>
                  <a:gd name="T39" fmla="*/ 165 h 436"/>
                  <a:gd name="T40" fmla="*/ 248 w 256"/>
                  <a:gd name="T41" fmla="*/ 173 h 436"/>
                  <a:gd name="T42" fmla="*/ 250 w 256"/>
                  <a:gd name="T43" fmla="*/ 14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436">
                    <a:moveTo>
                      <a:pt x="250" y="145"/>
                    </a:moveTo>
                    <a:cubicBezTo>
                      <a:pt x="250" y="145"/>
                      <a:pt x="166" y="19"/>
                      <a:pt x="159" y="13"/>
                    </a:cubicBezTo>
                    <a:cubicBezTo>
                      <a:pt x="156" y="10"/>
                      <a:pt x="152" y="7"/>
                      <a:pt x="148" y="5"/>
                    </a:cubicBezTo>
                    <a:cubicBezTo>
                      <a:pt x="142" y="2"/>
                      <a:pt x="136" y="1"/>
                      <a:pt x="130" y="0"/>
                    </a:cubicBezTo>
                    <a:cubicBezTo>
                      <a:pt x="122" y="0"/>
                      <a:pt x="115" y="2"/>
                      <a:pt x="108" y="5"/>
                    </a:cubicBezTo>
                    <a:cubicBezTo>
                      <a:pt x="103" y="8"/>
                      <a:pt x="98" y="11"/>
                      <a:pt x="94" y="15"/>
                    </a:cubicBezTo>
                    <a:cubicBezTo>
                      <a:pt x="89" y="21"/>
                      <a:pt x="5" y="145"/>
                      <a:pt x="5" y="145"/>
                    </a:cubicBezTo>
                    <a:cubicBezTo>
                      <a:pt x="0" y="157"/>
                      <a:pt x="0" y="168"/>
                      <a:pt x="7" y="173"/>
                    </a:cubicBezTo>
                    <a:cubicBezTo>
                      <a:pt x="14" y="178"/>
                      <a:pt x="25" y="174"/>
                      <a:pt x="34" y="165"/>
                    </a:cubicBezTo>
                    <a:cubicBezTo>
                      <a:pt x="74" y="107"/>
                      <a:pt x="74" y="107"/>
                      <a:pt x="74" y="107"/>
                    </a:cubicBezTo>
                    <a:cubicBezTo>
                      <a:pt x="74" y="416"/>
                      <a:pt x="74" y="416"/>
                      <a:pt x="74" y="416"/>
                    </a:cubicBezTo>
                    <a:cubicBezTo>
                      <a:pt x="77" y="427"/>
                      <a:pt x="86" y="436"/>
                      <a:pt x="97" y="436"/>
                    </a:cubicBezTo>
                    <a:cubicBezTo>
                      <a:pt x="108" y="436"/>
                      <a:pt x="117" y="427"/>
                      <a:pt x="120" y="416"/>
                    </a:cubicBezTo>
                    <a:cubicBezTo>
                      <a:pt x="121" y="204"/>
                      <a:pt x="121" y="204"/>
                      <a:pt x="121" y="204"/>
                    </a:cubicBezTo>
                    <a:cubicBezTo>
                      <a:pt x="133" y="204"/>
                      <a:pt x="133" y="204"/>
                      <a:pt x="133" y="204"/>
                    </a:cubicBezTo>
                    <a:cubicBezTo>
                      <a:pt x="133" y="416"/>
                      <a:pt x="133" y="416"/>
                      <a:pt x="133" y="416"/>
                    </a:cubicBezTo>
                    <a:cubicBezTo>
                      <a:pt x="136" y="427"/>
                      <a:pt x="145" y="436"/>
                      <a:pt x="156" y="436"/>
                    </a:cubicBezTo>
                    <a:cubicBezTo>
                      <a:pt x="167" y="436"/>
                      <a:pt x="176" y="427"/>
                      <a:pt x="179" y="416"/>
                    </a:cubicBezTo>
                    <a:cubicBezTo>
                      <a:pt x="181" y="106"/>
                      <a:pt x="181" y="106"/>
                      <a:pt x="181" y="106"/>
                    </a:cubicBezTo>
                    <a:cubicBezTo>
                      <a:pt x="221" y="165"/>
                      <a:pt x="221" y="165"/>
                      <a:pt x="221" y="165"/>
                    </a:cubicBezTo>
                    <a:cubicBezTo>
                      <a:pt x="230" y="174"/>
                      <a:pt x="241" y="178"/>
                      <a:pt x="248" y="173"/>
                    </a:cubicBezTo>
                    <a:cubicBezTo>
                      <a:pt x="255" y="168"/>
                      <a:pt x="256" y="157"/>
                      <a:pt x="250" y="14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defRPr/>
                </a:pPr>
                <a:endParaRPr lang="da-DK" sz="1200" kern="0" dirty="0" smtClean="0">
                  <a:solidFill>
                    <a:srgbClr val="000000"/>
                  </a:solidFill>
                  <a:latin typeface="Arial" charset="0"/>
                </a:endParaRPr>
              </a:p>
            </p:txBody>
          </p:sp>
        </p:grpSp>
        <p:grpSp>
          <p:nvGrpSpPr>
            <p:cNvPr id="81" name="Gruppe 80"/>
            <p:cNvGrpSpPr/>
            <p:nvPr/>
          </p:nvGrpSpPr>
          <p:grpSpPr>
            <a:xfrm>
              <a:off x="3493477" y="2987399"/>
              <a:ext cx="1406769" cy="2475555"/>
              <a:chOff x="3493477" y="2987399"/>
              <a:chExt cx="1406769" cy="2475555"/>
            </a:xfrm>
          </p:grpSpPr>
          <p:sp>
            <p:nvSpPr>
              <p:cNvPr id="87" name="Rektangel 86"/>
              <p:cNvSpPr/>
              <p:nvPr/>
            </p:nvSpPr>
            <p:spPr bwMode="auto">
              <a:xfrm>
                <a:off x="3493477" y="5334000"/>
                <a:ext cx="1406769" cy="128954"/>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fontAlgn="base">
                  <a:lnSpc>
                    <a:spcPts val="1800"/>
                  </a:lnSpc>
                  <a:spcBef>
                    <a:spcPct val="0"/>
                  </a:spcBef>
                  <a:spcAft>
                    <a:spcPct val="0"/>
                  </a:spcAft>
                </a:pPr>
                <a:endParaRPr lang="da-DK" sz="1400" smtClean="0">
                  <a:solidFill>
                    <a:srgbClr val="000000"/>
                  </a:solidFill>
                </a:endParaRPr>
              </a:p>
            </p:txBody>
          </p:sp>
          <p:sp>
            <p:nvSpPr>
              <p:cNvPr id="88" name="Kombinationstegning 87"/>
              <p:cNvSpPr/>
              <p:nvPr/>
            </p:nvSpPr>
            <p:spPr bwMode="auto">
              <a:xfrm>
                <a:off x="3572678" y="2987399"/>
                <a:ext cx="1281953" cy="2339788"/>
              </a:xfrm>
              <a:custGeom>
                <a:avLst/>
                <a:gdLst>
                  <a:gd name="connsiteX0" fmla="*/ 4483 w 1281953"/>
                  <a:gd name="connsiteY0" fmla="*/ 2339788 h 2348753"/>
                  <a:gd name="connsiteX1" fmla="*/ 0 w 1281953"/>
                  <a:gd name="connsiteY1" fmla="*/ 4482 h 2348753"/>
                  <a:gd name="connsiteX2" fmla="*/ 1268506 w 1281953"/>
                  <a:gd name="connsiteY2" fmla="*/ 0 h 2348753"/>
                  <a:gd name="connsiteX3" fmla="*/ 1281953 w 1281953"/>
                  <a:gd name="connsiteY3" fmla="*/ 2339788 h 2348753"/>
                  <a:gd name="connsiteX4" fmla="*/ 1147483 w 1281953"/>
                  <a:gd name="connsiteY4" fmla="*/ 2339788 h 2348753"/>
                  <a:gd name="connsiteX5" fmla="*/ 1129553 w 1281953"/>
                  <a:gd name="connsiteY5" fmla="*/ 152400 h 2348753"/>
                  <a:gd name="connsiteX6" fmla="*/ 134471 w 1281953"/>
                  <a:gd name="connsiteY6" fmla="*/ 161365 h 2348753"/>
                  <a:gd name="connsiteX7" fmla="*/ 147918 w 1281953"/>
                  <a:gd name="connsiteY7" fmla="*/ 2348753 h 2348753"/>
                  <a:gd name="connsiteX8" fmla="*/ 4483 w 1281953"/>
                  <a:gd name="connsiteY8" fmla="*/ 2339788 h 2348753"/>
                  <a:gd name="connsiteX0" fmla="*/ 7658 w 1281953"/>
                  <a:gd name="connsiteY0" fmla="*/ 2352488 h 2352488"/>
                  <a:gd name="connsiteX1" fmla="*/ 0 w 1281953"/>
                  <a:gd name="connsiteY1" fmla="*/ 4482 h 2352488"/>
                  <a:gd name="connsiteX2" fmla="*/ 1268506 w 1281953"/>
                  <a:gd name="connsiteY2" fmla="*/ 0 h 2352488"/>
                  <a:gd name="connsiteX3" fmla="*/ 1281953 w 1281953"/>
                  <a:gd name="connsiteY3" fmla="*/ 2339788 h 2352488"/>
                  <a:gd name="connsiteX4" fmla="*/ 1147483 w 1281953"/>
                  <a:gd name="connsiteY4" fmla="*/ 2339788 h 2352488"/>
                  <a:gd name="connsiteX5" fmla="*/ 1129553 w 1281953"/>
                  <a:gd name="connsiteY5" fmla="*/ 152400 h 2352488"/>
                  <a:gd name="connsiteX6" fmla="*/ 134471 w 1281953"/>
                  <a:gd name="connsiteY6" fmla="*/ 161365 h 2352488"/>
                  <a:gd name="connsiteX7" fmla="*/ 147918 w 1281953"/>
                  <a:gd name="connsiteY7" fmla="*/ 2348753 h 2352488"/>
                  <a:gd name="connsiteX8" fmla="*/ 7658 w 1281953"/>
                  <a:gd name="connsiteY8" fmla="*/ 2352488 h 2352488"/>
                  <a:gd name="connsiteX0" fmla="*/ 7658 w 1281953"/>
                  <a:gd name="connsiteY0" fmla="*/ 2352488 h 2355103"/>
                  <a:gd name="connsiteX1" fmla="*/ 0 w 1281953"/>
                  <a:gd name="connsiteY1" fmla="*/ 4482 h 2355103"/>
                  <a:gd name="connsiteX2" fmla="*/ 1268506 w 1281953"/>
                  <a:gd name="connsiteY2" fmla="*/ 0 h 2355103"/>
                  <a:gd name="connsiteX3" fmla="*/ 1281953 w 1281953"/>
                  <a:gd name="connsiteY3" fmla="*/ 2339788 h 2355103"/>
                  <a:gd name="connsiteX4" fmla="*/ 1147483 w 1281953"/>
                  <a:gd name="connsiteY4" fmla="*/ 2339788 h 2355103"/>
                  <a:gd name="connsiteX5" fmla="*/ 1129553 w 1281953"/>
                  <a:gd name="connsiteY5" fmla="*/ 152400 h 2355103"/>
                  <a:gd name="connsiteX6" fmla="*/ 134471 w 1281953"/>
                  <a:gd name="connsiteY6" fmla="*/ 161365 h 2355103"/>
                  <a:gd name="connsiteX7" fmla="*/ 141568 w 1281953"/>
                  <a:gd name="connsiteY7" fmla="*/ 2355103 h 2355103"/>
                  <a:gd name="connsiteX8" fmla="*/ 7658 w 1281953"/>
                  <a:gd name="connsiteY8" fmla="*/ 2352488 h 2355103"/>
                  <a:gd name="connsiteX0" fmla="*/ 7658 w 1281953"/>
                  <a:gd name="connsiteY0" fmla="*/ 2352488 h 2352488"/>
                  <a:gd name="connsiteX1" fmla="*/ 0 w 1281953"/>
                  <a:gd name="connsiteY1" fmla="*/ 4482 h 2352488"/>
                  <a:gd name="connsiteX2" fmla="*/ 1268506 w 1281953"/>
                  <a:gd name="connsiteY2" fmla="*/ 0 h 2352488"/>
                  <a:gd name="connsiteX3" fmla="*/ 1281953 w 1281953"/>
                  <a:gd name="connsiteY3" fmla="*/ 2339788 h 2352488"/>
                  <a:gd name="connsiteX4" fmla="*/ 1147483 w 1281953"/>
                  <a:gd name="connsiteY4" fmla="*/ 2339788 h 2352488"/>
                  <a:gd name="connsiteX5" fmla="*/ 1129553 w 1281953"/>
                  <a:gd name="connsiteY5" fmla="*/ 152400 h 2352488"/>
                  <a:gd name="connsiteX6" fmla="*/ 134471 w 1281953"/>
                  <a:gd name="connsiteY6" fmla="*/ 161365 h 2352488"/>
                  <a:gd name="connsiteX7" fmla="*/ 143820 w 1281953"/>
                  <a:gd name="connsiteY7" fmla="*/ 2337085 h 2352488"/>
                  <a:gd name="connsiteX8" fmla="*/ 7658 w 1281953"/>
                  <a:gd name="connsiteY8" fmla="*/ 2352488 h 2352488"/>
                  <a:gd name="connsiteX0" fmla="*/ 5406 w 1281953"/>
                  <a:gd name="connsiteY0" fmla="*/ 2336722 h 2339788"/>
                  <a:gd name="connsiteX1" fmla="*/ 0 w 1281953"/>
                  <a:gd name="connsiteY1" fmla="*/ 4482 h 2339788"/>
                  <a:gd name="connsiteX2" fmla="*/ 1268506 w 1281953"/>
                  <a:gd name="connsiteY2" fmla="*/ 0 h 2339788"/>
                  <a:gd name="connsiteX3" fmla="*/ 1281953 w 1281953"/>
                  <a:gd name="connsiteY3" fmla="*/ 2339788 h 2339788"/>
                  <a:gd name="connsiteX4" fmla="*/ 1147483 w 1281953"/>
                  <a:gd name="connsiteY4" fmla="*/ 2339788 h 2339788"/>
                  <a:gd name="connsiteX5" fmla="*/ 1129553 w 1281953"/>
                  <a:gd name="connsiteY5" fmla="*/ 152400 h 2339788"/>
                  <a:gd name="connsiteX6" fmla="*/ 134471 w 1281953"/>
                  <a:gd name="connsiteY6" fmla="*/ 161365 h 2339788"/>
                  <a:gd name="connsiteX7" fmla="*/ 143820 w 1281953"/>
                  <a:gd name="connsiteY7" fmla="*/ 2337085 h 2339788"/>
                  <a:gd name="connsiteX8" fmla="*/ 5406 w 1281953"/>
                  <a:gd name="connsiteY8" fmla="*/ 2336722 h 233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953" h="2339788">
                    <a:moveTo>
                      <a:pt x="5406" y="2336722"/>
                    </a:moveTo>
                    <a:cubicBezTo>
                      <a:pt x="3912" y="1558287"/>
                      <a:pt x="1494" y="782917"/>
                      <a:pt x="0" y="4482"/>
                    </a:cubicBezTo>
                    <a:lnTo>
                      <a:pt x="1268506" y="0"/>
                    </a:lnTo>
                    <a:cubicBezTo>
                      <a:pt x="1272988" y="779929"/>
                      <a:pt x="1277471" y="1559859"/>
                      <a:pt x="1281953" y="2339788"/>
                    </a:cubicBezTo>
                    <a:lnTo>
                      <a:pt x="1147483" y="2339788"/>
                    </a:lnTo>
                    <a:lnTo>
                      <a:pt x="1129553" y="152400"/>
                    </a:lnTo>
                    <a:lnTo>
                      <a:pt x="134471" y="161365"/>
                    </a:lnTo>
                    <a:cubicBezTo>
                      <a:pt x="138953" y="890494"/>
                      <a:pt x="139338" y="1607956"/>
                      <a:pt x="143820" y="2337085"/>
                    </a:cubicBezTo>
                    <a:lnTo>
                      <a:pt x="5406" y="2336722"/>
                    </a:lnTo>
                    <a:close/>
                  </a:path>
                </a:pathLst>
              </a:custGeom>
              <a:solidFill>
                <a:schemeClr val="accent5">
                  <a:lumMod val="75000"/>
                </a:schemeClr>
              </a:solidFill>
              <a:ln w="9525" cap="flat" cmpd="sng" algn="ctr">
                <a:solidFill>
                  <a:schemeClr val="accent4">
                    <a:lumMod val="65000"/>
                    <a:lumOff val="35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fontAlgn="base">
                  <a:lnSpc>
                    <a:spcPts val="1800"/>
                  </a:lnSpc>
                  <a:spcBef>
                    <a:spcPct val="0"/>
                  </a:spcBef>
                  <a:spcAft>
                    <a:spcPct val="0"/>
                  </a:spcAft>
                </a:pPr>
                <a:endParaRPr lang="da-DK" sz="1400" smtClean="0">
                  <a:solidFill>
                    <a:srgbClr val="000000"/>
                  </a:solidFill>
                </a:endParaRPr>
              </a:p>
            </p:txBody>
          </p:sp>
        </p:grpSp>
        <p:grpSp>
          <p:nvGrpSpPr>
            <p:cNvPr id="82" name="Group 57"/>
            <p:cNvGrpSpPr/>
            <p:nvPr/>
          </p:nvGrpSpPr>
          <p:grpSpPr>
            <a:xfrm>
              <a:off x="3967040" y="4337540"/>
              <a:ext cx="511173" cy="1068489"/>
              <a:chOff x="2719572" y="4416810"/>
              <a:chExt cx="396012" cy="835852"/>
            </a:xfrm>
          </p:grpSpPr>
          <p:grpSp>
            <p:nvGrpSpPr>
              <p:cNvPr id="83" name="Group 497"/>
              <p:cNvGrpSpPr>
                <a:grpSpLocks noChangeAspect="1"/>
              </p:cNvGrpSpPr>
              <p:nvPr/>
            </p:nvGrpSpPr>
            <p:grpSpPr bwMode="auto">
              <a:xfrm>
                <a:off x="2719572" y="4416810"/>
                <a:ext cx="396012" cy="835852"/>
                <a:chOff x="916" y="3472"/>
                <a:chExt cx="148" cy="247"/>
              </a:xfrm>
              <a:solidFill>
                <a:srgbClr val="EE3D31"/>
              </a:solidFill>
            </p:grpSpPr>
            <p:sp>
              <p:nvSpPr>
                <p:cNvPr id="85" name="Freeform 498"/>
                <p:cNvSpPr>
                  <a:spLocks/>
                </p:cNvSpPr>
                <p:nvPr/>
              </p:nvSpPr>
              <p:spPr bwMode="auto">
                <a:xfrm>
                  <a:off x="949" y="3472"/>
                  <a:ext cx="81" cy="64"/>
                </a:xfrm>
                <a:custGeom>
                  <a:avLst/>
                  <a:gdLst>
                    <a:gd name="T0" fmla="*/ 116 w 120"/>
                    <a:gd name="T1" fmla="*/ 54 h 121"/>
                    <a:gd name="T2" fmla="*/ 66 w 120"/>
                    <a:gd name="T3" fmla="*/ 117 h 121"/>
                    <a:gd name="T4" fmla="*/ 3 w 120"/>
                    <a:gd name="T5" fmla="*/ 67 h 121"/>
                    <a:gd name="T6" fmla="*/ 53 w 120"/>
                    <a:gd name="T7" fmla="*/ 4 h 121"/>
                    <a:gd name="T8" fmla="*/ 116 w 120"/>
                    <a:gd name="T9" fmla="*/ 54 h 121"/>
                  </a:gdLst>
                  <a:ahLst/>
                  <a:cxnLst>
                    <a:cxn ang="0">
                      <a:pos x="T0" y="T1"/>
                    </a:cxn>
                    <a:cxn ang="0">
                      <a:pos x="T2" y="T3"/>
                    </a:cxn>
                    <a:cxn ang="0">
                      <a:pos x="T4" y="T5"/>
                    </a:cxn>
                    <a:cxn ang="0">
                      <a:pos x="T6" y="T7"/>
                    </a:cxn>
                    <a:cxn ang="0">
                      <a:pos x="T8" y="T9"/>
                    </a:cxn>
                  </a:cxnLst>
                  <a:rect l="0" t="0" r="r" b="b"/>
                  <a:pathLst>
                    <a:path w="120" h="121">
                      <a:moveTo>
                        <a:pt x="116" y="54"/>
                      </a:moveTo>
                      <a:cubicBezTo>
                        <a:pt x="120" y="85"/>
                        <a:pt x="97" y="114"/>
                        <a:pt x="66" y="117"/>
                      </a:cubicBezTo>
                      <a:cubicBezTo>
                        <a:pt x="35" y="121"/>
                        <a:pt x="6" y="98"/>
                        <a:pt x="3" y="67"/>
                      </a:cubicBezTo>
                      <a:cubicBezTo>
                        <a:pt x="0" y="36"/>
                        <a:pt x="22" y="7"/>
                        <a:pt x="53" y="4"/>
                      </a:cubicBezTo>
                      <a:cubicBezTo>
                        <a:pt x="85" y="0"/>
                        <a:pt x="113" y="23"/>
                        <a:pt x="116" y="54"/>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defRPr/>
                  </a:pPr>
                  <a:endParaRPr lang="da-DK" sz="1200" kern="0" dirty="0" smtClean="0">
                    <a:solidFill>
                      <a:srgbClr val="000000"/>
                    </a:solidFill>
                    <a:latin typeface="Arial" charset="0"/>
                  </a:endParaRPr>
                </a:p>
              </p:txBody>
            </p:sp>
            <p:sp>
              <p:nvSpPr>
                <p:cNvPr id="86" name="Freeform 499"/>
                <p:cNvSpPr>
                  <a:spLocks/>
                </p:cNvSpPr>
                <p:nvPr/>
              </p:nvSpPr>
              <p:spPr bwMode="auto">
                <a:xfrm>
                  <a:off x="916" y="3541"/>
                  <a:ext cx="148" cy="178"/>
                </a:xfrm>
                <a:custGeom>
                  <a:avLst/>
                  <a:gdLst>
                    <a:gd name="T0" fmla="*/ 250 w 256"/>
                    <a:gd name="T1" fmla="*/ 145 h 436"/>
                    <a:gd name="T2" fmla="*/ 159 w 256"/>
                    <a:gd name="T3" fmla="*/ 13 h 436"/>
                    <a:gd name="T4" fmla="*/ 148 w 256"/>
                    <a:gd name="T5" fmla="*/ 5 h 436"/>
                    <a:gd name="T6" fmla="*/ 130 w 256"/>
                    <a:gd name="T7" fmla="*/ 0 h 436"/>
                    <a:gd name="T8" fmla="*/ 108 w 256"/>
                    <a:gd name="T9" fmla="*/ 5 h 436"/>
                    <a:gd name="T10" fmla="*/ 94 w 256"/>
                    <a:gd name="T11" fmla="*/ 15 h 436"/>
                    <a:gd name="T12" fmla="*/ 5 w 256"/>
                    <a:gd name="T13" fmla="*/ 145 h 436"/>
                    <a:gd name="T14" fmla="*/ 7 w 256"/>
                    <a:gd name="T15" fmla="*/ 173 h 436"/>
                    <a:gd name="T16" fmla="*/ 34 w 256"/>
                    <a:gd name="T17" fmla="*/ 165 h 436"/>
                    <a:gd name="T18" fmla="*/ 74 w 256"/>
                    <a:gd name="T19" fmla="*/ 107 h 436"/>
                    <a:gd name="T20" fmla="*/ 74 w 256"/>
                    <a:gd name="T21" fmla="*/ 416 h 436"/>
                    <a:gd name="T22" fmla="*/ 97 w 256"/>
                    <a:gd name="T23" fmla="*/ 436 h 436"/>
                    <a:gd name="T24" fmla="*/ 120 w 256"/>
                    <a:gd name="T25" fmla="*/ 416 h 436"/>
                    <a:gd name="T26" fmla="*/ 121 w 256"/>
                    <a:gd name="T27" fmla="*/ 204 h 436"/>
                    <a:gd name="T28" fmla="*/ 133 w 256"/>
                    <a:gd name="T29" fmla="*/ 204 h 436"/>
                    <a:gd name="T30" fmla="*/ 133 w 256"/>
                    <a:gd name="T31" fmla="*/ 416 h 436"/>
                    <a:gd name="T32" fmla="*/ 156 w 256"/>
                    <a:gd name="T33" fmla="*/ 436 h 436"/>
                    <a:gd name="T34" fmla="*/ 179 w 256"/>
                    <a:gd name="T35" fmla="*/ 416 h 436"/>
                    <a:gd name="T36" fmla="*/ 181 w 256"/>
                    <a:gd name="T37" fmla="*/ 106 h 436"/>
                    <a:gd name="T38" fmla="*/ 221 w 256"/>
                    <a:gd name="T39" fmla="*/ 165 h 436"/>
                    <a:gd name="T40" fmla="*/ 248 w 256"/>
                    <a:gd name="T41" fmla="*/ 173 h 436"/>
                    <a:gd name="T42" fmla="*/ 250 w 256"/>
                    <a:gd name="T43" fmla="*/ 14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436">
                      <a:moveTo>
                        <a:pt x="250" y="145"/>
                      </a:moveTo>
                      <a:cubicBezTo>
                        <a:pt x="250" y="145"/>
                        <a:pt x="166" y="19"/>
                        <a:pt x="159" y="13"/>
                      </a:cubicBezTo>
                      <a:cubicBezTo>
                        <a:pt x="156" y="10"/>
                        <a:pt x="152" y="7"/>
                        <a:pt x="148" y="5"/>
                      </a:cubicBezTo>
                      <a:cubicBezTo>
                        <a:pt x="142" y="2"/>
                        <a:pt x="136" y="1"/>
                        <a:pt x="130" y="0"/>
                      </a:cubicBezTo>
                      <a:cubicBezTo>
                        <a:pt x="122" y="0"/>
                        <a:pt x="115" y="2"/>
                        <a:pt x="108" y="5"/>
                      </a:cubicBezTo>
                      <a:cubicBezTo>
                        <a:pt x="103" y="8"/>
                        <a:pt x="98" y="11"/>
                        <a:pt x="94" y="15"/>
                      </a:cubicBezTo>
                      <a:cubicBezTo>
                        <a:pt x="89" y="21"/>
                        <a:pt x="5" y="145"/>
                        <a:pt x="5" y="145"/>
                      </a:cubicBezTo>
                      <a:cubicBezTo>
                        <a:pt x="0" y="157"/>
                        <a:pt x="0" y="168"/>
                        <a:pt x="7" y="173"/>
                      </a:cubicBezTo>
                      <a:cubicBezTo>
                        <a:pt x="14" y="178"/>
                        <a:pt x="25" y="174"/>
                        <a:pt x="34" y="165"/>
                      </a:cubicBezTo>
                      <a:cubicBezTo>
                        <a:pt x="74" y="107"/>
                        <a:pt x="74" y="107"/>
                        <a:pt x="74" y="107"/>
                      </a:cubicBezTo>
                      <a:cubicBezTo>
                        <a:pt x="74" y="416"/>
                        <a:pt x="74" y="416"/>
                        <a:pt x="74" y="416"/>
                      </a:cubicBezTo>
                      <a:cubicBezTo>
                        <a:pt x="77" y="427"/>
                        <a:pt x="86" y="436"/>
                        <a:pt x="97" y="436"/>
                      </a:cubicBezTo>
                      <a:cubicBezTo>
                        <a:pt x="108" y="436"/>
                        <a:pt x="117" y="427"/>
                        <a:pt x="120" y="416"/>
                      </a:cubicBezTo>
                      <a:cubicBezTo>
                        <a:pt x="121" y="204"/>
                        <a:pt x="121" y="204"/>
                        <a:pt x="121" y="204"/>
                      </a:cubicBezTo>
                      <a:cubicBezTo>
                        <a:pt x="133" y="204"/>
                        <a:pt x="133" y="204"/>
                        <a:pt x="133" y="204"/>
                      </a:cubicBezTo>
                      <a:cubicBezTo>
                        <a:pt x="133" y="416"/>
                        <a:pt x="133" y="416"/>
                        <a:pt x="133" y="416"/>
                      </a:cubicBezTo>
                      <a:cubicBezTo>
                        <a:pt x="136" y="427"/>
                        <a:pt x="145" y="436"/>
                        <a:pt x="156" y="436"/>
                      </a:cubicBezTo>
                      <a:cubicBezTo>
                        <a:pt x="167" y="436"/>
                        <a:pt x="176" y="427"/>
                        <a:pt x="179" y="416"/>
                      </a:cubicBezTo>
                      <a:cubicBezTo>
                        <a:pt x="181" y="106"/>
                        <a:pt x="181" y="106"/>
                        <a:pt x="181" y="106"/>
                      </a:cubicBezTo>
                      <a:cubicBezTo>
                        <a:pt x="221" y="165"/>
                        <a:pt x="221" y="165"/>
                        <a:pt x="221" y="165"/>
                      </a:cubicBezTo>
                      <a:cubicBezTo>
                        <a:pt x="230" y="174"/>
                        <a:pt x="241" y="178"/>
                        <a:pt x="248" y="173"/>
                      </a:cubicBezTo>
                      <a:cubicBezTo>
                        <a:pt x="255" y="168"/>
                        <a:pt x="256" y="157"/>
                        <a:pt x="250" y="14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eaLnBrk="0" hangingPunct="0">
                    <a:spcBef>
                      <a:spcPct val="50000"/>
                    </a:spcBef>
                    <a:defRPr/>
                  </a:pPr>
                  <a:endParaRPr lang="da-DK" sz="1200" kern="0" dirty="0" smtClean="0">
                    <a:solidFill>
                      <a:srgbClr val="000000"/>
                    </a:solidFill>
                    <a:latin typeface="Arial" charset="0"/>
                  </a:endParaRPr>
                </a:p>
              </p:txBody>
            </p:sp>
          </p:grpSp>
          <p:sp>
            <p:nvSpPr>
              <p:cNvPr id="84" name="Isosceles Triangle 59"/>
              <p:cNvSpPr/>
              <p:nvPr/>
            </p:nvSpPr>
            <p:spPr bwMode="auto">
              <a:xfrm>
                <a:off x="2765176" y="4692835"/>
                <a:ext cx="304803" cy="301228"/>
              </a:xfrm>
              <a:prstGeom prst="triangle">
                <a:avLst/>
              </a:prstGeom>
              <a:solidFill>
                <a:schemeClr val="tx2">
                  <a:lumMod val="75000"/>
                </a:schemeClr>
              </a:solidFill>
              <a:ln w="9525">
                <a:noFill/>
                <a:miter lim="800000"/>
                <a:headEnd/>
                <a:tailEnd/>
              </a:ln>
              <a:effectLst/>
            </p:spPr>
            <p:txBody>
              <a:bodyPr lIns="108000" tIns="108000" rIns="108000" bIns="108000" rtlCol="0" anchor="ctr">
                <a:noAutofit/>
              </a:bodyPr>
              <a:lstStyle/>
              <a:p>
                <a:pPr eaLnBrk="0" hangingPunct="0">
                  <a:spcBef>
                    <a:spcPct val="50000"/>
                  </a:spcBef>
                  <a:defRPr/>
                </a:pPr>
                <a:endParaRPr lang="da-DK" sz="1200" kern="0" dirty="0" smtClean="0">
                  <a:solidFill>
                    <a:srgbClr val="000000"/>
                  </a:solidFill>
                  <a:latin typeface="Arial" charset="0"/>
                </a:endParaRPr>
              </a:p>
            </p:txBody>
          </p:sp>
        </p:grpSp>
      </p:grpSp>
      <p:sp>
        <p:nvSpPr>
          <p:cNvPr id="2" name="Titel 1"/>
          <p:cNvSpPr>
            <a:spLocks noGrp="1"/>
          </p:cNvSpPr>
          <p:nvPr>
            <p:ph type="title"/>
          </p:nvPr>
        </p:nvSpPr>
        <p:spPr>
          <a:xfrm>
            <a:off x="504131" y="548680"/>
            <a:ext cx="5602788" cy="1205802"/>
          </a:xfrm>
        </p:spPr>
        <p:txBody>
          <a:bodyPr anchor="ctr" anchorCtr="0"/>
          <a:lstStyle/>
          <a:p>
            <a:r>
              <a:rPr lang="da-DK" sz="2800" b="0" dirty="0" smtClean="0"/>
              <a:t>Aftalens hovedindhold</a:t>
            </a:r>
            <a:endParaRPr lang="da-DK" sz="2800" b="0" dirty="0"/>
          </a:p>
        </p:txBody>
      </p:sp>
      <p:sp>
        <p:nvSpPr>
          <p:cNvPr id="3" name="Pladsholder til indhold 2"/>
          <p:cNvSpPr>
            <a:spLocks noGrp="1"/>
          </p:cNvSpPr>
          <p:nvPr>
            <p:ph idx="1"/>
          </p:nvPr>
        </p:nvSpPr>
        <p:spPr>
          <a:xfrm>
            <a:off x="506313" y="2122416"/>
            <a:ext cx="7024903" cy="2962048"/>
          </a:xfrm>
          <a:noFill/>
          <a:ln w="9525">
            <a:noFill/>
            <a:miter lim="800000"/>
            <a:headEnd/>
            <a:tailEnd/>
          </a:ln>
          <a:effectLst/>
        </p:spPr>
        <p:txBody>
          <a:bodyPr vert="horz" wrap="square" lIns="0" tIns="0" rIns="91440" bIns="45720" numCol="1" anchor="t" anchorCtr="0" compatLnSpc="1">
            <a:prstTxWarp prst="textNoShape">
              <a:avLst/>
            </a:prstTxWarp>
          </a:bodyPr>
          <a:lstStyle/>
          <a:p>
            <a:r>
              <a:rPr lang="da-DK" sz="1800" dirty="0"/>
              <a:t>En ny uddannelsespolitisk </a:t>
            </a:r>
            <a:r>
              <a:rPr lang="da-DK" sz="1800" dirty="0" smtClean="0"/>
              <a:t>målsætning</a:t>
            </a:r>
          </a:p>
          <a:p>
            <a:pPr marL="0" indent="0">
              <a:buNone/>
            </a:pPr>
            <a:endParaRPr lang="da-DK" sz="1800" dirty="0"/>
          </a:p>
          <a:p>
            <a:pPr marL="0" indent="0">
              <a:buNone/>
            </a:pPr>
            <a:endParaRPr lang="da-DK" sz="1800" dirty="0" smtClean="0"/>
          </a:p>
          <a:p>
            <a:endParaRPr lang="da-DK" sz="1800" dirty="0" smtClean="0"/>
          </a:p>
          <a:p>
            <a:r>
              <a:rPr lang="da-DK" sz="1800" dirty="0"/>
              <a:t>En sammenhængende kommunal ungeindsats</a:t>
            </a:r>
          </a:p>
          <a:p>
            <a:endParaRPr lang="da-DK" sz="1800" dirty="0" smtClean="0"/>
          </a:p>
          <a:p>
            <a:endParaRPr lang="da-DK" sz="1800" dirty="0"/>
          </a:p>
          <a:p>
            <a:endParaRPr lang="da-DK" sz="1800" dirty="0"/>
          </a:p>
          <a:p>
            <a:r>
              <a:rPr lang="da-DK" sz="1800" dirty="0" smtClean="0"/>
              <a:t>En </a:t>
            </a:r>
            <a:r>
              <a:rPr lang="da-DK" sz="1800" dirty="0"/>
              <a:t>ny Forberedende Grunduddannelse</a:t>
            </a:r>
          </a:p>
          <a:p>
            <a:endParaRPr lang="da-DK" dirty="0" smtClean="0"/>
          </a:p>
          <a:p>
            <a:endParaRPr lang="da-DK" dirty="0" smtClean="0"/>
          </a:p>
          <a:p>
            <a:endParaRPr lang="da-DK" dirty="0"/>
          </a:p>
          <a:p>
            <a:endParaRPr lang="da-DK" dirty="0"/>
          </a:p>
        </p:txBody>
      </p:sp>
      <p:pic>
        <p:nvPicPr>
          <p:cNvPr id="5" name="Billed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20119" y="2034850"/>
            <a:ext cx="1360800" cy="436227"/>
          </a:xfrm>
          <a:prstGeom prst="rect">
            <a:avLst/>
          </a:prstGeom>
        </p:spPr>
      </p:pic>
      <p:grpSp>
        <p:nvGrpSpPr>
          <p:cNvPr id="8" name="Gruppe 7"/>
          <p:cNvGrpSpPr/>
          <p:nvPr/>
        </p:nvGrpSpPr>
        <p:grpSpPr>
          <a:xfrm>
            <a:off x="6771415" y="4381070"/>
            <a:ext cx="1190700" cy="1008000"/>
            <a:chOff x="3897007" y="3385101"/>
            <a:chExt cx="1846890" cy="1854705"/>
          </a:xfrm>
        </p:grpSpPr>
        <p:sp>
          <p:nvSpPr>
            <p:cNvPr id="12" name="Cirkel 11"/>
            <p:cNvSpPr/>
            <p:nvPr/>
          </p:nvSpPr>
          <p:spPr bwMode="auto">
            <a:xfrm rot="5400000">
              <a:off x="3936082" y="3385101"/>
              <a:ext cx="1800000" cy="1800000"/>
            </a:xfrm>
            <a:prstGeom prst="pie">
              <a:avLst>
                <a:gd name="adj1" fmla="val 9025076"/>
                <a:gd name="adj2" fmla="val 16200000"/>
              </a:avLst>
            </a:prstGeom>
            <a:solidFill>
              <a:schemeClr val="accent5">
                <a:lumMod val="75000"/>
              </a:schemeClr>
            </a:solidFill>
            <a:ln w="9525">
              <a:noFill/>
              <a:miter lim="800000"/>
              <a:headEnd/>
              <a:tailEnd/>
            </a:ln>
            <a:effectLst/>
          </p:spPr>
          <p:txBody>
            <a:bodyPr lIns="108000" tIns="108000" rIns="108000" bIns="108000" rtlCol="0" anchor="ctr">
              <a:noAutofit/>
            </a:bodyPr>
            <a:lstStyle/>
            <a:p>
              <a:pPr eaLnBrk="0" hangingPunct="0">
                <a:spcBef>
                  <a:spcPct val="50000"/>
                </a:spcBef>
                <a:defRPr/>
              </a:pPr>
              <a:endParaRPr lang="da-DK" kern="0" dirty="0" err="1" smtClean="0">
                <a:solidFill>
                  <a:srgbClr val="000000"/>
                </a:solidFill>
                <a:latin typeface="Arial" charset="0"/>
              </a:endParaRPr>
            </a:p>
          </p:txBody>
        </p:sp>
        <p:sp>
          <p:nvSpPr>
            <p:cNvPr id="13" name="Cirkel 12"/>
            <p:cNvSpPr/>
            <p:nvPr/>
          </p:nvSpPr>
          <p:spPr bwMode="auto">
            <a:xfrm rot="12641001">
              <a:off x="3943897" y="3439806"/>
              <a:ext cx="1800000" cy="1800000"/>
            </a:xfrm>
            <a:prstGeom prst="pie">
              <a:avLst>
                <a:gd name="adj1" fmla="val 8931365"/>
                <a:gd name="adj2" fmla="val 16200000"/>
              </a:avLst>
            </a:prstGeom>
            <a:solidFill>
              <a:schemeClr val="bg2">
                <a:lumMod val="75000"/>
              </a:schemeClr>
            </a:solidFill>
            <a:ln w="9525">
              <a:noFill/>
              <a:miter lim="800000"/>
              <a:headEnd/>
              <a:tailEnd/>
            </a:ln>
            <a:effectLst/>
          </p:spPr>
          <p:txBody>
            <a:bodyPr lIns="108000" tIns="108000" rIns="108000" bIns="108000" rtlCol="0" anchor="ctr">
              <a:noAutofit/>
            </a:bodyPr>
            <a:lstStyle/>
            <a:p>
              <a:pPr eaLnBrk="0" hangingPunct="0">
                <a:spcBef>
                  <a:spcPct val="50000"/>
                </a:spcBef>
                <a:defRPr/>
              </a:pPr>
              <a:endParaRPr lang="da-DK" kern="0" dirty="0" err="1" smtClean="0">
                <a:solidFill>
                  <a:srgbClr val="000000"/>
                </a:solidFill>
                <a:latin typeface="Arial" charset="0"/>
              </a:endParaRPr>
            </a:p>
          </p:txBody>
        </p:sp>
        <p:sp>
          <p:nvSpPr>
            <p:cNvPr id="14" name="Cirkel 13"/>
            <p:cNvSpPr/>
            <p:nvPr/>
          </p:nvSpPr>
          <p:spPr bwMode="auto">
            <a:xfrm rot="19818636">
              <a:off x="3897007" y="3416361"/>
              <a:ext cx="1800000" cy="1800000"/>
            </a:xfrm>
            <a:prstGeom prst="pie">
              <a:avLst>
                <a:gd name="adj1" fmla="val 9051041"/>
                <a:gd name="adj2" fmla="val 16200000"/>
              </a:avLst>
            </a:prstGeom>
            <a:solidFill>
              <a:schemeClr val="accent2">
                <a:lumMod val="75000"/>
              </a:schemeClr>
            </a:solidFill>
            <a:ln w="9525">
              <a:noFill/>
              <a:miter lim="800000"/>
              <a:headEnd/>
              <a:tailEnd/>
            </a:ln>
            <a:effectLst/>
          </p:spPr>
          <p:txBody>
            <a:bodyPr lIns="108000" tIns="108000" rIns="108000" bIns="108000" rtlCol="0" anchor="ctr">
              <a:noAutofit/>
            </a:bodyPr>
            <a:lstStyle/>
            <a:p>
              <a:pPr eaLnBrk="0" hangingPunct="0">
                <a:spcBef>
                  <a:spcPct val="50000"/>
                </a:spcBef>
                <a:defRPr/>
              </a:pPr>
              <a:endParaRPr lang="da-DK" kern="0" dirty="0" err="1" smtClean="0">
                <a:solidFill>
                  <a:srgbClr val="000000"/>
                </a:solidFill>
                <a:latin typeface="Arial" charset="0"/>
              </a:endParaRPr>
            </a:p>
          </p:txBody>
        </p:sp>
      </p:grpSp>
    </p:spTree>
    <p:extLst>
      <p:ext uri="{BB962C8B-B14F-4D97-AF65-F5344CB8AC3E}">
        <p14:creationId xmlns:p14="http://schemas.microsoft.com/office/powerpoint/2010/main" val="3083087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147" y="332656"/>
            <a:ext cx="9613453" cy="792088"/>
          </a:xfrm>
        </p:spPr>
        <p:txBody>
          <a:bodyPr/>
          <a:lstStyle/>
          <a:p>
            <a:r>
              <a:rPr lang="da-DK" sz="3200" b="1" dirty="0" smtClean="0">
                <a:solidFill>
                  <a:schemeClr val="tx1"/>
                </a:solidFill>
              </a:rPr>
              <a:t>Oprettelse af FGU</a:t>
            </a:r>
            <a:endParaRPr lang="da-DK" sz="3200" b="1" dirty="0">
              <a:solidFill>
                <a:schemeClr val="tx1"/>
              </a:solidFill>
            </a:endParaRPr>
          </a:p>
        </p:txBody>
      </p:sp>
      <p:sp>
        <p:nvSpPr>
          <p:cNvPr id="3" name="Pladsholder til indhold 2"/>
          <p:cNvSpPr>
            <a:spLocks noGrp="1"/>
          </p:cNvSpPr>
          <p:nvPr>
            <p:ph idx="1"/>
          </p:nvPr>
        </p:nvSpPr>
        <p:spPr>
          <a:xfrm>
            <a:off x="648147" y="1268760"/>
            <a:ext cx="9649071" cy="4393282"/>
          </a:xfrm>
          <a:noFill/>
          <a:ln>
            <a:solidFill>
              <a:schemeClr val="accent5">
                <a:lumMod val="25000"/>
              </a:schemeClr>
            </a:solidFill>
          </a:ln>
        </p:spPr>
        <p:txBody>
          <a:bodyPr/>
          <a:lstStyle/>
          <a:p>
            <a:pPr marL="0" indent="0">
              <a:spcAft>
                <a:spcPts val="600"/>
              </a:spcAft>
              <a:buNone/>
            </a:pPr>
            <a:r>
              <a:rPr lang="da-DK" sz="1600" b="1" dirty="0"/>
              <a:t>Skoler</a:t>
            </a:r>
          </a:p>
          <a:p>
            <a:pPr>
              <a:spcAft>
                <a:spcPts val="600"/>
              </a:spcAft>
            </a:pPr>
            <a:r>
              <a:rPr lang="da-DK" sz="1600" dirty="0"/>
              <a:t>Balance mellem geografisk nærhed og fagligt bæredygtige miljøer</a:t>
            </a:r>
          </a:p>
          <a:p>
            <a:pPr>
              <a:spcAft>
                <a:spcPts val="600"/>
              </a:spcAft>
            </a:pPr>
            <a:r>
              <a:rPr lang="da-DK" sz="1600" dirty="0"/>
              <a:t>Ca. 90 skoler, hvoraf op imod en tredjedel vil være institutioner</a:t>
            </a:r>
          </a:p>
          <a:p>
            <a:pPr lvl="1">
              <a:spcAft>
                <a:spcPts val="600"/>
              </a:spcAft>
            </a:pPr>
            <a:r>
              <a:rPr lang="da-DK" sz="1600" dirty="0"/>
              <a:t>Det præcise antal institutioner og skoler fastlægges på baggrund af lokal proces. Der forventes flere skoler i de større kommuner og ingen skoler i kommuner, hvor der ikke er tilstrækkeligt elevgrundlag. </a:t>
            </a:r>
          </a:p>
          <a:p>
            <a:pPr lvl="1">
              <a:spcAft>
                <a:spcPts val="600"/>
              </a:spcAft>
            </a:pPr>
            <a:r>
              <a:rPr lang="da-DK" sz="1600" dirty="0"/>
              <a:t>Hver institution får et geografisk dækningsområde bestående af et antal kommuner</a:t>
            </a:r>
          </a:p>
          <a:p>
            <a:pPr lvl="1">
              <a:spcAft>
                <a:spcPts val="600"/>
              </a:spcAft>
            </a:pPr>
            <a:r>
              <a:rPr lang="da-DK" sz="1600" dirty="0"/>
              <a:t>Institutionen har udbudspligt i dækningsområdet</a:t>
            </a:r>
          </a:p>
          <a:p>
            <a:pPr>
              <a:spcAft>
                <a:spcPts val="600"/>
              </a:spcAft>
            </a:pPr>
            <a:r>
              <a:rPr lang="da-DK" sz="1600" dirty="0"/>
              <a:t>Hver institution har én bestyrelse og én øverste leder. </a:t>
            </a:r>
            <a:br>
              <a:rPr lang="da-DK" sz="1600" dirty="0"/>
            </a:br>
            <a:r>
              <a:rPr lang="da-DK" sz="1600" dirty="0"/>
              <a:t>Der skal være pædagogisk ledelse på alle skoler</a:t>
            </a:r>
          </a:p>
          <a:p>
            <a:pPr>
              <a:spcAft>
                <a:spcPts val="600"/>
              </a:spcAft>
            </a:pPr>
            <a:r>
              <a:rPr lang="da-DK" sz="1600" dirty="0"/>
              <a:t>Alle tre spor skal som udgangspunkt findes på alle skoler</a:t>
            </a:r>
          </a:p>
          <a:p>
            <a:pPr>
              <a:spcAft>
                <a:spcPts val="600"/>
              </a:spcAft>
            </a:pPr>
            <a:r>
              <a:rPr lang="da-DK" sz="1600" dirty="0"/>
              <a:t>Institutionerne er statsligt </a:t>
            </a:r>
            <a:r>
              <a:rPr lang="da-DK" sz="1600" dirty="0" smtClean="0"/>
              <a:t>selvejende</a:t>
            </a:r>
          </a:p>
          <a:p>
            <a:pPr marL="0" indent="0" algn="r">
              <a:spcAft>
                <a:spcPts val="600"/>
              </a:spcAft>
              <a:buNone/>
            </a:pPr>
            <a:r>
              <a:rPr lang="da-DK" sz="1200" dirty="0" smtClean="0"/>
              <a:t>Kilde: UVM</a:t>
            </a:r>
            <a:endParaRPr lang="da-DK" sz="1200" dirty="0"/>
          </a:p>
          <a:p>
            <a:pPr marL="0" indent="0">
              <a:spcAft>
                <a:spcPts val="1800"/>
              </a:spcAft>
              <a:buNone/>
            </a:pPr>
            <a:endParaRPr lang="da-DK" dirty="0"/>
          </a:p>
          <a:p>
            <a:pPr marL="0" indent="0">
              <a:spcAft>
                <a:spcPts val="1200"/>
              </a:spcAft>
              <a:buNone/>
            </a:pPr>
            <a:endParaRPr lang="da-DK" sz="2800" dirty="0" smtClean="0"/>
          </a:p>
        </p:txBody>
      </p:sp>
    </p:spTree>
    <p:extLst>
      <p:ext uri="{BB962C8B-B14F-4D97-AF65-F5344CB8AC3E}">
        <p14:creationId xmlns:p14="http://schemas.microsoft.com/office/powerpoint/2010/main" val="1515396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38" t="14683" r="30502" b="6250"/>
          <a:stretch/>
        </p:blipFill>
        <p:spPr bwMode="auto">
          <a:xfrm>
            <a:off x="4605917" y="-28171"/>
            <a:ext cx="619543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a:off x="504131" y="908720"/>
            <a:ext cx="3816424" cy="5139869"/>
          </a:xfrm>
          <a:prstGeom prst="rect">
            <a:avLst/>
          </a:prstGeom>
          <a:noFill/>
        </p:spPr>
        <p:txBody>
          <a:bodyPr wrap="square" rtlCol="0">
            <a:spAutoFit/>
          </a:bodyPr>
          <a:lstStyle/>
          <a:p>
            <a:r>
              <a:rPr lang="da-DK" sz="3200" u="sng" dirty="0" smtClean="0">
                <a:latin typeface="+mn-lt"/>
              </a:rPr>
              <a:t>FGU – kortet</a:t>
            </a:r>
          </a:p>
          <a:p>
            <a:endParaRPr lang="da-DK" sz="2400" dirty="0" smtClean="0">
              <a:latin typeface="+mn-lt"/>
            </a:endParaRPr>
          </a:p>
          <a:p>
            <a:pPr marL="342900" indent="-342900">
              <a:buFont typeface="Arial" panose="020B0604020202020204" pitchFamily="34" charset="0"/>
              <a:buChar char="•"/>
            </a:pPr>
            <a:r>
              <a:rPr lang="da-DK" sz="2400" dirty="0" smtClean="0">
                <a:latin typeface="+mn-lt"/>
              </a:rPr>
              <a:t>27 institutioner</a:t>
            </a:r>
          </a:p>
          <a:p>
            <a:pPr marL="342900" indent="-342900">
              <a:buFont typeface="Arial" panose="020B0604020202020204" pitchFamily="34" charset="0"/>
              <a:buChar char="•"/>
            </a:pPr>
            <a:r>
              <a:rPr lang="da-DK" sz="2400" dirty="0" smtClean="0">
                <a:latin typeface="+mn-lt"/>
              </a:rPr>
              <a:t>I alt 88 udbudssteder</a:t>
            </a:r>
            <a:endParaRPr lang="da-DK" sz="2400" dirty="0">
              <a:latin typeface="+mn-lt"/>
            </a:endParaRPr>
          </a:p>
          <a:p>
            <a:endParaRPr lang="da-DK" sz="2400" dirty="0" smtClean="0">
              <a:latin typeface="+mn-lt"/>
            </a:endParaRPr>
          </a:p>
          <a:p>
            <a:r>
              <a:rPr lang="da-DK" sz="3200" u="sng" dirty="0" smtClean="0">
                <a:latin typeface="+mn-lt"/>
              </a:rPr>
              <a:t>Den videre proces…</a:t>
            </a:r>
          </a:p>
          <a:p>
            <a:endParaRPr lang="da-DK" sz="2400" dirty="0">
              <a:latin typeface="+mn-lt"/>
            </a:endParaRPr>
          </a:p>
          <a:p>
            <a:r>
              <a:rPr lang="da-DK" sz="2400" dirty="0" smtClean="0">
                <a:latin typeface="+mn-lt"/>
              </a:rPr>
              <a:t>De første bestyrelser skal beslutte bl.a. </a:t>
            </a:r>
          </a:p>
          <a:p>
            <a:endParaRPr lang="da-DK" sz="2400" dirty="0" smtClean="0">
              <a:latin typeface="+mn-lt"/>
            </a:endParaRPr>
          </a:p>
          <a:p>
            <a:pPr marL="342900" indent="-342900">
              <a:buFont typeface="Arial" panose="020B0604020202020204" pitchFamily="34" charset="0"/>
              <a:buChar char="•"/>
            </a:pPr>
            <a:r>
              <a:rPr lang="da-DK" sz="2400" dirty="0" smtClean="0">
                <a:latin typeface="+mn-lt"/>
              </a:rPr>
              <a:t>Konkrete placeringer</a:t>
            </a:r>
          </a:p>
          <a:p>
            <a:pPr marL="342900" indent="-342900">
              <a:buFont typeface="Arial" panose="020B0604020202020204" pitchFamily="34" charset="0"/>
              <a:buChar char="•"/>
            </a:pPr>
            <a:r>
              <a:rPr lang="da-DK" sz="2400" dirty="0" smtClean="0">
                <a:latin typeface="+mn-lt"/>
              </a:rPr>
              <a:t>Faglige retninger</a:t>
            </a:r>
            <a:endParaRPr lang="da-DK" sz="2400" dirty="0">
              <a:latin typeface="+mn-lt"/>
            </a:endParaRPr>
          </a:p>
          <a:p>
            <a:endParaRPr lang="da-DK" sz="2400" dirty="0">
              <a:latin typeface="+mn-lt"/>
            </a:endParaRPr>
          </a:p>
        </p:txBody>
      </p:sp>
    </p:spTree>
    <p:extLst>
      <p:ext uri="{BB962C8B-B14F-4D97-AF65-F5344CB8AC3E}">
        <p14:creationId xmlns:p14="http://schemas.microsoft.com/office/powerpoint/2010/main" val="150433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7" dur="500"/>
                                        <p:tgtEl>
                                          <p:spTgt spid="2">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randombar(horizontal)">
                                      <p:cBhvr>
                                        <p:cTn id="10" dur="500"/>
                                        <p:tgtEl>
                                          <p:spTgt spid="2">
                                            <p:txEl>
                                              <p:pRg st="7" end="7"/>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9" end="9"/>
                                            </p:txEl>
                                          </p:spTgt>
                                        </p:tgtEl>
                                        <p:attrNameLst>
                                          <p:attrName>style.visibility</p:attrName>
                                        </p:attrNameLst>
                                      </p:cBhvr>
                                      <p:to>
                                        <p:strVal val="visible"/>
                                      </p:to>
                                    </p:set>
                                    <p:animEffect transition="in" filter="randombar(horizontal)">
                                      <p:cBhvr>
                                        <p:cTn id="13" dur="500"/>
                                        <p:tgtEl>
                                          <p:spTgt spid="2">
                                            <p:txEl>
                                              <p:pRg st="9" end="9"/>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1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a:off x="559290" y="4528483"/>
            <a:ext cx="9649072" cy="1938992"/>
          </a:xfrm>
          <a:prstGeom prst="rect">
            <a:avLst/>
          </a:prstGeom>
          <a:solidFill>
            <a:schemeClr val="accent1">
              <a:lumMod val="90000"/>
            </a:schemeClr>
          </a:solidFill>
          <a:ln>
            <a:solidFill>
              <a:schemeClr val="accent5">
                <a:lumMod val="50000"/>
              </a:schemeClr>
            </a:solidFill>
          </a:ln>
        </p:spPr>
        <p:txBody>
          <a:bodyPr wrap="square" rtlCol="0">
            <a:spAutoFit/>
          </a:bodyPr>
          <a:lstStyle/>
          <a:p>
            <a:r>
              <a:rPr lang="da-DK" sz="2000" dirty="0" smtClean="0">
                <a:latin typeface="+mn-lt"/>
              </a:rPr>
              <a:t>”Institutionerne </a:t>
            </a:r>
            <a:r>
              <a:rPr lang="da-DK" sz="2000" dirty="0">
                <a:latin typeface="+mn-lt"/>
              </a:rPr>
              <a:t>skal huse FGU, som samler og forbedrer de eksisterende forberedende tilbud, således </a:t>
            </a:r>
            <a:r>
              <a:rPr lang="da-DK" sz="2000" dirty="0" smtClean="0">
                <a:latin typeface="+mn-lt"/>
              </a:rPr>
              <a:t>at der </a:t>
            </a:r>
            <a:r>
              <a:rPr lang="da-DK" sz="2000" dirty="0">
                <a:latin typeface="+mn-lt"/>
              </a:rPr>
              <a:t>bygges videre på de nuværende tilbuds viden, erfaringer og pædagogik, ligesom ansatte og </a:t>
            </a:r>
            <a:r>
              <a:rPr lang="da-DK" sz="2000" dirty="0" smtClean="0">
                <a:latin typeface="+mn-lt"/>
              </a:rPr>
              <a:t>eksisterende bygninger</a:t>
            </a:r>
            <a:r>
              <a:rPr lang="da-DK" sz="2000" dirty="0">
                <a:latin typeface="+mn-lt"/>
              </a:rPr>
              <a:t>, herunder særligt fra produktionsskolerne, vil være grundpillen i de nye FGU-institutioner</a:t>
            </a:r>
            <a:r>
              <a:rPr lang="da-DK" sz="2000" dirty="0" smtClean="0">
                <a:latin typeface="+mn-lt"/>
              </a:rPr>
              <a:t>.”</a:t>
            </a:r>
          </a:p>
          <a:p>
            <a:endParaRPr lang="da-DK" sz="2000" dirty="0" smtClean="0">
              <a:latin typeface="+mn-lt"/>
            </a:endParaRPr>
          </a:p>
          <a:p>
            <a:pPr algn="r"/>
            <a:r>
              <a:rPr lang="da-DK" sz="2000" i="1" dirty="0" smtClean="0">
                <a:latin typeface="+mn-lt"/>
              </a:rPr>
              <a:t>A</a:t>
            </a:r>
            <a:r>
              <a:rPr lang="da-DK" i="1" dirty="0" smtClean="0">
                <a:latin typeface="+mn-lt"/>
              </a:rPr>
              <a:t>ftalen s. 23</a:t>
            </a:r>
            <a:endParaRPr lang="da-DK" i="1" dirty="0">
              <a:latin typeface="+mn-lt"/>
            </a:endParaRPr>
          </a:p>
        </p:txBody>
      </p:sp>
    </p:spTree>
    <p:extLst>
      <p:ext uri="{BB962C8B-B14F-4D97-AF65-F5344CB8AC3E}">
        <p14:creationId xmlns:p14="http://schemas.microsoft.com/office/powerpoint/2010/main" val="30126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69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69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64" t="9326" r="16984" b="14126"/>
          <a:stretch/>
        </p:blipFill>
        <p:spPr bwMode="auto">
          <a:xfrm>
            <a:off x="26176" y="-1"/>
            <a:ext cx="10631083" cy="6833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ktangel 1"/>
          <p:cNvSpPr/>
          <p:nvPr/>
        </p:nvSpPr>
        <p:spPr>
          <a:xfrm>
            <a:off x="8785051" y="0"/>
            <a:ext cx="1872208" cy="105273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031507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36453" y="1196752"/>
            <a:ext cx="7501066" cy="781217"/>
          </a:xfrm>
        </p:spPr>
        <p:txBody>
          <a:bodyPr/>
          <a:lstStyle/>
          <a:p>
            <a:pPr marL="0" indent="0">
              <a:lnSpc>
                <a:spcPct val="100000"/>
              </a:lnSpc>
              <a:spcBef>
                <a:spcPts val="0"/>
              </a:spcBef>
              <a:spcAft>
                <a:spcPts val="1200"/>
              </a:spcAft>
              <a:buNone/>
            </a:pPr>
            <a:r>
              <a:rPr lang="da-DK" sz="2000" dirty="0" smtClean="0">
                <a:solidFill>
                  <a:srgbClr val="000000"/>
                </a:solidFill>
              </a:rPr>
              <a:t>Alle 25-årige </a:t>
            </a:r>
            <a:r>
              <a:rPr lang="da-DK" sz="2000" dirty="0">
                <a:solidFill>
                  <a:srgbClr val="000000"/>
                </a:solidFill>
              </a:rPr>
              <a:t>skal have gennemført en uddannelse, </a:t>
            </a:r>
            <a:r>
              <a:rPr lang="da-DK" sz="2000" dirty="0" smtClean="0">
                <a:solidFill>
                  <a:srgbClr val="000000"/>
                </a:solidFill>
              </a:rPr>
              <a:t/>
            </a:r>
            <a:br>
              <a:rPr lang="da-DK" sz="2000" dirty="0" smtClean="0">
                <a:solidFill>
                  <a:srgbClr val="000000"/>
                </a:solidFill>
              </a:rPr>
            </a:br>
            <a:r>
              <a:rPr lang="da-DK" sz="2000" dirty="0" smtClean="0">
                <a:solidFill>
                  <a:srgbClr val="000000"/>
                </a:solidFill>
              </a:rPr>
              <a:t>være </a:t>
            </a:r>
            <a:r>
              <a:rPr lang="da-DK" sz="2000" dirty="0">
                <a:solidFill>
                  <a:srgbClr val="000000"/>
                </a:solidFill>
              </a:rPr>
              <a:t>i uddannelse eller være i beskæftigelse</a:t>
            </a:r>
            <a:r>
              <a:rPr lang="da-DK" dirty="0" smtClean="0">
                <a:solidFill>
                  <a:srgbClr val="000000"/>
                </a:solidFill>
              </a:rPr>
              <a:t>.</a:t>
            </a:r>
            <a:endParaRPr lang="da-DK" dirty="0">
              <a:solidFill>
                <a:srgbClr val="000000"/>
              </a:solidFill>
            </a:endParaRPr>
          </a:p>
        </p:txBody>
      </p:sp>
      <p:sp>
        <p:nvSpPr>
          <p:cNvPr id="8" name="Titel 1"/>
          <p:cNvSpPr>
            <a:spLocks noGrp="1"/>
          </p:cNvSpPr>
          <p:nvPr>
            <p:ph type="title"/>
          </p:nvPr>
        </p:nvSpPr>
        <p:spPr>
          <a:xfrm>
            <a:off x="510064" y="1"/>
            <a:ext cx="7928491" cy="1205802"/>
          </a:xfrm>
        </p:spPr>
        <p:txBody>
          <a:bodyPr anchor="ctr" anchorCtr="0"/>
          <a:lstStyle/>
          <a:p>
            <a:r>
              <a:rPr lang="da-DK" sz="2800" b="0" dirty="0"/>
              <a:t>En ny uddannelsespolitisk </a:t>
            </a:r>
            <a:r>
              <a:rPr lang="da-DK" sz="2800" b="0" dirty="0" smtClean="0"/>
              <a:t>målsætning</a:t>
            </a:r>
            <a:endParaRPr lang="da-DK" sz="2800" b="0" dirty="0"/>
          </a:p>
        </p:txBody>
      </p:sp>
      <p:graphicFrame>
        <p:nvGraphicFramePr>
          <p:cNvPr id="2" name="Tabel 1"/>
          <p:cNvGraphicFramePr>
            <a:graphicFrameLocks noGrp="1"/>
          </p:cNvGraphicFramePr>
          <p:nvPr>
            <p:extLst>
              <p:ext uri="{D42A27DB-BD31-4B8C-83A1-F6EECF244321}">
                <p14:modId xmlns:p14="http://schemas.microsoft.com/office/powerpoint/2010/main" val="3147456344"/>
              </p:ext>
            </p:extLst>
          </p:nvPr>
        </p:nvGraphicFramePr>
        <p:xfrm>
          <a:off x="569057" y="2712095"/>
          <a:ext cx="7255151" cy="1188720"/>
        </p:xfrm>
        <a:graphic>
          <a:graphicData uri="http://schemas.openxmlformats.org/drawingml/2006/table">
            <a:tbl>
              <a:tblPr firstRow="1" bandRow="1">
                <a:tableStyleId>{5C22544A-7EE6-4342-B048-85BDC9FD1C3A}</a:tableStyleId>
              </a:tblPr>
              <a:tblGrid>
                <a:gridCol w="654787"/>
                <a:gridCol w="654787"/>
                <a:gridCol w="654787"/>
                <a:gridCol w="654787"/>
                <a:gridCol w="654787"/>
                <a:gridCol w="654787"/>
                <a:gridCol w="654787"/>
                <a:gridCol w="654787"/>
                <a:gridCol w="654787"/>
                <a:gridCol w="246031"/>
                <a:gridCol w="138017"/>
                <a:gridCol w="320458"/>
                <a:gridCol w="657562"/>
              </a:tblGrid>
              <a:tr h="180000">
                <a:tc rowSpan="2">
                  <a:txBody>
                    <a:bodyPr/>
                    <a:lstStyle/>
                    <a:p>
                      <a:r>
                        <a:rPr lang="da-DK" sz="1400" b="0" dirty="0" smtClean="0">
                          <a:solidFill>
                            <a:schemeClr val="tx1"/>
                          </a:solidFill>
                        </a:rPr>
                        <a:t>2017</a:t>
                      </a:r>
                      <a:endParaRPr lang="da-DK" sz="1400" b="0" dirty="0">
                        <a:solidFill>
                          <a:schemeClr val="tx1"/>
                        </a:solidFill>
                      </a:endParaRPr>
                    </a:p>
                  </a:txBody>
                  <a:tcPr marL="0" marR="0" marT="0" marB="0" anchor="b">
                    <a:noFill/>
                  </a:tcPr>
                </a:tc>
                <a:tc gridSpan="12">
                  <a:txBody>
                    <a:bodyPr/>
                    <a:lstStyle/>
                    <a:p>
                      <a:endParaRPr lang="da-DK" sz="700" b="0" dirty="0">
                        <a:solidFill>
                          <a:schemeClr val="tx1"/>
                        </a:solidFill>
                      </a:endParaRPr>
                    </a:p>
                  </a:txBody>
                  <a:tcPr marL="108013" marR="108013">
                    <a:noFill/>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a:p>
                  </a:txBody>
                  <a:tcPr/>
                </a:tc>
                <a:tc hMerge="1">
                  <a:txBody>
                    <a:bodyPr/>
                    <a:lstStyle/>
                    <a:p>
                      <a:endParaRPr lang="da-DK"/>
                    </a:p>
                  </a:txBody>
                  <a:tcPr/>
                </a:tc>
                <a:tc hMerge="1">
                  <a:txBody>
                    <a:bodyPr/>
                    <a:lstStyle/>
                    <a:p>
                      <a:endParaRPr lang="da-DK" dirty="0"/>
                    </a:p>
                  </a:txBody>
                  <a:tcPr/>
                </a:tc>
              </a:tr>
              <a:tr h="180000">
                <a:tc vMerge="1">
                  <a:txBody>
                    <a:bodyPr/>
                    <a:lstStyle/>
                    <a:p>
                      <a:endParaRPr lang="da-DK" sz="700" dirty="0"/>
                    </a:p>
                  </a:txBody>
                  <a:tcPr>
                    <a:no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0" marR="0">
                    <a:solidFill>
                      <a:srgbClr val="709E6C"/>
                    </a:solidFill>
                  </a:tcPr>
                </a:tc>
                <a:tc gridSpan="2">
                  <a:txBody>
                    <a:bodyPr/>
                    <a:lstStyle/>
                    <a:p>
                      <a:endParaRPr lang="da-DK" sz="700" dirty="0"/>
                    </a:p>
                  </a:txBody>
                  <a:tcPr marL="108013" marR="108013">
                    <a:solidFill>
                      <a:schemeClr val="tx2">
                        <a:lumMod val="60000"/>
                        <a:lumOff val="40000"/>
                      </a:schemeClr>
                    </a:solidFill>
                  </a:tcPr>
                </a:tc>
                <a:tc hMerge="1">
                  <a:txBody>
                    <a:bodyPr/>
                    <a:lstStyle/>
                    <a:p>
                      <a:endParaRPr lang="da-DK"/>
                    </a:p>
                  </a:txBody>
                  <a:tcPr/>
                </a:tc>
                <a:tc>
                  <a:txBody>
                    <a:bodyPr/>
                    <a:lstStyle/>
                    <a:p>
                      <a:endParaRPr lang="da-DK" sz="700" dirty="0"/>
                    </a:p>
                  </a:txBody>
                  <a:tcPr marL="108013" marR="108013">
                    <a:solidFill>
                      <a:schemeClr val="tx2">
                        <a:lumMod val="60000"/>
                        <a:lumOff val="40000"/>
                      </a:schemeClr>
                    </a:solidFill>
                  </a:tcPr>
                </a:tc>
              </a:tr>
              <a:tr h="180000">
                <a:tc rowSpan="2">
                  <a:txBody>
                    <a:bodyPr/>
                    <a:lstStyle/>
                    <a:p>
                      <a:r>
                        <a:rPr lang="da-DK" sz="1400" dirty="0" smtClean="0"/>
                        <a:t>2025</a:t>
                      </a:r>
                      <a:endParaRPr lang="da-DK" sz="1400" dirty="0"/>
                    </a:p>
                  </a:txBody>
                  <a:tcPr marL="0" marR="0" marT="0" marB="0" anchor="b">
                    <a:noFill/>
                  </a:tcPr>
                </a:tc>
                <a:tc gridSpan="12">
                  <a:txBody>
                    <a:bodyPr/>
                    <a:lstStyle/>
                    <a:p>
                      <a:endParaRPr lang="da-DK" sz="700" dirty="0"/>
                    </a:p>
                  </a:txBody>
                  <a:tcPr marL="108013" marR="108013">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a:p>
                  </a:txBody>
                  <a:tcPr/>
                </a:tc>
                <a:tc hMerge="1">
                  <a:txBody>
                    <a:bodyPr/>
                    <a:lstStyle/>
                    <a:p>
                      <a:endParaRPr lang="da-DK" dirty="0"/>
                    </a:p>
                  </a:txBody>
                  <a:tcPr>
                    <a:noFill/>
                  </a:tcPr>
                </a:tc>
              </a:tr>
              <a:tr h="180000">
                <a:tc vMerge="1">
                  <a:txBody>
                    <a:bodyPr/>
                    <a:lstStyle/>
                    <a:p>
                      <a:endParaRPr lang="da-DK" sz="700" dirty="0"/>
                    </a:p>
                  </a:txBody>
                  <a:tcPr>
                    <a:no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gridSpan="2">
                  <a:txBody>
                    <a:bodyPr/>
                    <a:lstStyle/>
                    <a:p>
                      <a:endParaRPr lang="da-DK" sz="700" dirty="0"/>
                    </a:p>
                  </a:txBody>
                  <a:tcPr marL="0" marR="0">
                    <a:solidFill>
                      <a:srgbClr val="709E6C"/>
                    </a:solidFill>
                  </a:tcPr>
                </a:tc>
                <a:tc hMerge="1">
                  <a:txBody>
                    <a:bodyPr/>
                    <a:lstStyle/>
                    <a:p>
                      <a:endParaRPr lang="da-DK" dirty="0"/>
                    </a:p>
                  </a:txBody>
                  <a:tcPr>
                    <a:solidFill>
                      <a:schemeClr val="accent5"/>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r>
              <a:tr h="180000">
                <a:tc rowSpan="2">
                  <a:txBody>
                    <a:bodyPr/>
                    <a:lstStyle/>
                    <a:p>
                      <a:r>
                        <a:rPr lang="da-DK" sz="1400" dirty="0" smtClean="0"/>
                        <a:t>2030</a:t>
                      </a:r>
                      <a:endParaRPr lang="da-DK" sz="1400" dirty="0"/>
                    </a:p>
                  </a:txBody>
                  <a:tcPr marL="0" marR="0" marT="0" marB="0" anchor="b">
                    <a:noFill/>
                  </a:tcPr>
                </a:tc>
                <a:tc gridSpan="12">
                  <a:txBody>
                    <a:bodyPr/>
                    <a:lstStyle/>
                    <a:p>
                      <a:endParaRPr lang="da-DK" sz="700" dirty="0"/>
                    </a:p>
                  </a:txBody>
                  <a:tcPr marL="108013" marR="108013">
                    <a:no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5"/>
                    </a:solidFill>
                  </a:tcPr>
                </a:tc>
                <a:tc hMerge="1">
                  <a:txBody>
                    <a:bodyPr/>
                    <a:lstStyle/>
                    <a:p>
                      <a:endParaRPr lang="da-DK"/>
                    </a:p>
                  </a:txBody>
                  <a:tcPr/>
                </a:tc>
                <a:tc hMerge="1">
                  <a:txBody>
                    <a:bodyPr/>
                    <a:lstStyle/>
                    <a:p>
                      <a:endParaRPr lang="da-DK" dirty="0"/>
                    </a:p>
                  </a:txBody>
                  <a:tcPr>
                    <a:solidFill>
                      <a:schemeClr val="accent5"/>
                    </a:solidFill>
                  </a:tcPr>
                </a:tc>
              </a:tr>
              <a:tr h="180000">
                <a:tc vMerge="1">
                  <a:txBody>
                    <a:bodyPr/>
                    <a:lstStyle/>
                    <a:p>
                      <a:endParaRPr lang="da-DK" sz="700" dirty="0"/>
                    </a:p>
                  </a:txBody>
                  <a:tcPr>
                    <a:no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a:txBody>
                    <a:bodyPr/>
                    <a:lstStyle/>
                    <a:p>
                      <a:endParaRPr lang="da-DK" sz="700" dirty="0"/>
                    </a:p>
                  </a:txBody>
                  <a:tcPr marL="108013" marR="108013">
                    <a:solidFill>
                      <a:srgbClr val="709E6C"/>
                    </a:solidFill>
                  </a:tcPr>
                </a:tc>
                <a:tc gridSpan="3">
                  <a:txBody>
                    <a:bodyPr/>
                    <a:lstStyle/>
                    <a:p>
                      <a:endParaRPr lang="da-DK" sz="700" dirty="0"/>
                    </a:p>
                  </a:txBody>
                  <a:tcPr marL="108013" marR="108013">
                    <a:solidFill>
                      <a:srgbClr val="709E6C"/>
                    </a:solidFill>
                  </a:tcPr>
                </a:tc>
                <a:tc hMerge="1">
                  <a:txBody>
                    <a:bodyPr/>
                    <a:lstStyle/>
                    <a:p>
                      <a:endParaRPr lang="da-DK" dirty="0"/>
                    </a:p>
                  </a:txBody>
                  <a:tcPr>
                    <a:solidFill>
                      <a:schemeClr val="accent5"/>
                    </a:solidFill>
                  </a:tcPr>
                </a:tc>
                <a:tc hMerge="1">
                  <a:txBody>
                    <a:bodyPr/>
                    <a:lstStyle/>
                    <a:p>
                      <a:endParaRPr lang="da-DK"/>
                    </a:p>
                  </a:txBody>
                  <a:tcPr/>
                </a:tc>
                <a:tc>
                  <a:txBody>
                    <a:bodyPr/>
                    <a:lstStyle/>
                    <a:p>
                      <a:endParaRPr lang="da-DK" sz="700" dirty="0"/>
                    </a:p>
                  </a:txBody>
                  <a:tcPr marL="108013" marR="108013">
                    <a:solidFill>
                      <a:schemeClr val="tx2">
                        <a:lumMod val="60000"/>
                        <a:lumOff val="40000"/>
                      </a:schemeClr>
                    </a:solidFill>
                  </a:tcPr>
                </a:tc>
              </a:tr>
            </a:tbl>
          </a:graphicData>
        </a:graphic>
      </p:graphicFrame>
      <p:sp>
        <p:nvSpPr>
          <p:cNvPr id="7" name="Pladsholder til indhold 2"/>
          <p:cNvSpPr txBox="1">
            <a:spLocks/>
          </p:cNvSpPr>
          <p:nvPr/>
        </p:nvSpPr>
        <p:spPr bwMode="auto">
          <a:xfrm>
            <a:off x="558375" y="2420889"/>
            <a:ext cx="8244678" cy="418067"/>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a:lstStyle>
          <a:p>
            <a:pPr marL="0" indent="0">
              <a:lnSpc>
                <a:spcPct val="100000"/>
              </a:lnSpc>
              <a:spcBef>
                <a:spcPts val="0"/>
              </a:spcBef>
              <a:spcAft>
                <a:spcPts val="1200"/>
              </a:spcAft>
              <a:buFontTx/>
              <a:buNone/>
            </a:pPr>
            <a:r>
              <a:rPr lang="da-DK" sz="1400" b="1" kern="0" dirty="0">
                <a:solidFill>
                  <a:srgbClr val="000000"/>
                </a:solidFill>
              </a:rPr>
              <a:t>I 2030 skal mindst 90 pct. af de 25-årige </a:t>
            </a:r>
            <a:r>
              <a:rPr lang="da-DK" sz="1400" b="1" kern="0" dirty="0" smtClean="0">
                <a:solidFill>
                  <a:srgbClr val="000000"/>
                </a:solidFill>
              </a:rPr>
              <a:t/>
            </a:r>
            <a:br>
              <a:rPr lang="da-DK" sz="1400" b="1" kern="0" dirty="0" smtClean="0">
                <a:solidFill>
                  <a:srgbClr val="000000"/>
                </a:solidFill>
              </a:rPr>
            </a:br>
            <a:r>
              <a:rPr lang="da-DK" sz="1400" b="1" kern="0" dirty="0" smtClean="0">
                <a:solidFill>
                  <a:srgbClr val="000000"/>
                </a:solidFill>
              </a:rPr>
              <a:t>have </a:t>
            </a:r>
            <a:r>
              <a:rPr lang="da-DK" sz="1400" b="1" kern="0" dirty="0">
                <a:solidFill>
                  <a:srgbClr val="000000"/>
                </a:solidFill>
              </a:rPr>
              <a:t>gennemført en ungdomsuddannelse</a:t>
            </a:r>
          </a:p>
        </p:txBody>
      </p:sp>
      <p:graphicFrame>
        <p:nvGraphicFramePr>
          <p:cNvPr id="13" name="Tabel 12"/>
          <p:cNvGraphicFramePr>
            <a:graphicFrameLocks noGrp="1"/>
          </p:cNvGraphicFramePr>
          <p:nvPr>
            <p:extLst>
              <p:ext uri="{D42A27DB-BD31-4B8C-83A1-F6EECF244321}">
                <p14:modId xmlns:p14="http://schemas.microsoft.com/office/powerpoint/2010/main" val="1026679880"/>
              </p:ext>
            </p:extLst>
          </p:nvPr>
        </p:nvGraphicFramePr>
        <p:xfrm>
          <a:off x="569057" y="4612867"/>
          <a:ext cx="7220323" cy="1188720"/>
        </p:xfrm>
        <a:graphic>
          <a:graphicData uri="http://schemas.openxmlformats.org/drawingml/2006/table">
            <a:tbl>
              <a:tblPr firstRow="1" bandRow="1">
                <a:tableStyleId>{5C22544A-7EE6-4342-B048-85BDC9FD1C3A}</a:tableStyleId>
              </a:tblPr>
              <a:tblGrid>
                <a:gridCol w="654787"/>
                <a:gridCol w="654787"/>
                <a:gridCol w="654787"/>
                <a:gridCol w="654787"/>
                <a:gridCol w="654787"/>
                <a:gridCol w="654787"/>
                <a:gridCol w="654787"/>
                <a:gridCol w="654787"/>
                <a:gridCol w="654787"/>
                <a:gridCol w="669678"/>
                <a:gridCol w="657562"/>
              </a:tblGrid>
              <a:tr h="180000">
                <a:tc rowSpan="2">
                  <a:txBody>
                    <a:bodyPr/>
                    <a:lstStyle/>
                    <a:p>
                      <a:r>
                        <a:rPr lang="da-DK" sz="1400" b="0" dirty="0" smtClean="0">
                          <a:solidFill>
                            <a:schemeClr val="tx1"/>
                          </a:solidFill>
                        </a:rPr>
                        <a:t>2017</a:t>
                      </a:r>
                      <a:endParaRPr lang="da-DK" sz="1400" b="0" dirty="0">
                        <a:solidFill>
                          <a:schemeClr val="tx1"/>
                        </a:solidFill>
                      </a:endParaRPr>
                    </a:p>
                  </a:txBody>
                  <a:tcPr marL="0" marR="0" marT="0" marB="0" anchor="b">
                    <a:noFill/>
                  </a:tcPr>
                </a:tc>
                <a:tc gridSpan="10">
                  <a:txBody>
                    <a:bodyPr/>
                    <a:lstStyle/>
                    <a:p>
                      <a:endParaRPr lang="da-DK" sz="700" b="0" dirty="0">
                        <a:solidFill>
                          <a:schemeClr val="tx1"/>
                        </a:solidFill>
                      </a:endParaRPr>
                    </a:p>
                  </a:txBody>
                  <a:tcPr marL="108013" marR="108013">
                    <a:noFill/>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c hMerge="1">
                  <a:txBody>
                    <a:bodyPr/>
                    <a:lstStyle/>
                    <a:p>
                      <a:endParaRPr lang="da-DK" dirty="0"/>
                    </a:p>
                  </a:txBody>
                  <a:tcPr/>
                </a:tc>
              </a:tr>
              <a:tr h="144000">
                <a:tc vMerge="1">
                  <a:txBody>
                    <a:bodyPr/>
                    <a:lstStyle/>
                    <a:p>
                      <a:endParaRPr lang="da-DK" sz="700" dirty="0"/>
                    </a:p>
                  </a:txBody>
                  <a:tcPr>
                    <a:no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0" marR="0">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r>
              <a:tr h="180000">
                <a:tc rowSpan="2">
                  <a:txBody>
                    <a:bodyPr/>
                    <a:lstStyle/>
                    <a:p>
                      <a:r>
                        <a:rPr lang="da-DK" sz="1400" dirty="0" smtClean="0"/>
                        <a:t>2025</a:t>
                      </a:r>
                      <a:endParaRPr lang="da-DK" sz="1400" dirty="0"/>
                    </a:p>
                  </a:txBody>
                  <a:tcPr marL="0" marR="0" marT="0" marB="0" anchor="b">
                    <a:noFill/>
                  </a:tcPr>
                </a:tc>
                <a:tc gridSpan="10">
                  <a:txBody>
                    <a:bodyPr/>
                    <a:lstStyle/>
                    <a:p>
                      <a:endParaRPr lang="da-DK" sz="700" dirty="0"/>
                    </a:p>
                  </a:txBody>
                  <a:tcPr marL="108013" marR="108013">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c hMerge="1">
                  <a:txBody>
                    <a:bodyPr/>
                    <a:lstStyle/>
                    <a:p>
                      <a:endParaRPr lang="da-DK" dirty="0"/>
                    </a:p>
                  </a:txBody>
                  <a:tcPr>
                    <a:noFill/>
                  </a:tcPr>
                </a:tc>
              </a:tr>
              <a:tr h="180000">
                <a:tc vMerge="1">
                  <a:txBody>
                    <a:bodyPr/>
                    <a:lstStyle/>
                    <a:p>
                      <a:endParaRPr lang="da-DK" sz="700" dirty="0"/>
                    </a:p>
                  </a:txBody>
                  <a:tcPr>
                    <a:no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0" marR="0">
                    <a:solidFill>
                      <a:schemeClr val="tx2">
                        <a:lumMod val="60000"/>
                        <a:lumOff val="40000"/>
                      </a:schemeClr>
                    </a:solidFill>
                  </a:tcPr>
                </a:tc>
                <a:tc>
                  <a:txBody>
                    <a:bodyPr/>
                    <a:lstStyle/>
                    <a:p>
                      <a:endParaRPr lang="da-DK" sz="700" dirty="0"/>
                    </a:p>
                  </a:txBody>
                  <a:tcPr marL="0" marR="0">
                    <a:solidFill>
                      <a:srgbClr val="709E6C"/>
                    </a:solidFill>
                  </a:tcPr>
                </a:tc>
                <a:tc>
                  <a:txBody>
                    <a:bodyPr/>
                    <a:lstStyle/>
                    <a:p>
                      <a:endParaRPr lang="da-DK" sz="700" dirty="0"/>
                    </a:p>
                  </a:txBody>
                  <a:tcPr marL="0" marR="0">
                    <a:solidFill>
                      <a:srgbClr val="709E6C"/>
                    </a:solidFill>
                  </a:tcPr>
                </a:tc>
              </a:tr>
              <a:tr h="144000">
                <a:tc rowSpan="2">
                  <a:txBody>
                    <a:bodyPr/>
                    <a:lstStyle/>
                    <a:p>
                      <a:r>
                        <a:rPr lang="da-DK" sz="1400" dirty="0" smtClean="0"/>
                        <a:t>2030</a:t>
                      </a:r>
                      <a:endParaRPr lang="da-DK" sz="1400" dirty="0"/>
                    </a:p>
                  </a:txBody>
                  <a:tcPr marL="0" marR="0" marT="0" marB="0" anchor="b">
                    <a:noFill/>
                  </a:tcPr>
                </a:tc>
                <a:tc gridSpan="10">
                  <a:txBody>
                    <a:bodyPr/>
                    <a:lstStyle/>
                    <a:p>
                      <a:endParaRPr lang="da-DK" sz="700" dirty="0"/>
                    </a:p>
                  </a:txBody>
                  <a:tcPr marL="108013" marR="108013">
                    <a:no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1">
                        <a:lumMod val="90000"/>
                        <a:lumOff val="10000"/>
                      </a:schemeClr>
                    </a:solidFill>
                  </a:tcPr>
                </a:tc>
                <a:tc hMerge="1">
                  <a:txBody>
                    <a:bodyPr/>
                    <a:lstStyle/>
                    <a:p>
                      <a:endParaRPr lang="da-DK" dirty="0"/>
                    </a:p>
                  </a:txBody>
                  <a:tcPr>
                    <a:solidFill>
                      <a:schemeClr val="accent5"/>
                    </a:solidFill>
                  </a:tcPr>
                </a:tc>
              </a:tr>
              <a:tr h="180000">
                <a:tc vMerge="1">
                  <a:txBody>
                    <a:bodyPr/>
                    <a:lstStyle/>
                    <a:p>
                      <a:endParaRPr lang="da-DK" sz="700" dirty="0"/>
                    </a:p>
                  </a:txBody>
                  <a:tcPr>
                    <a:no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108013" marR="108013">
                    <a:solidFill>
                      <a:schemeClr val="tx2">
                        <a:lumMod val="60000"/>
                        <a:lumOff val="40000"/>
                      </a:schemeClr>
                    </a:solidFill>
                  </a:tcPr>
                </a:tc>
                <a:tc>
                  <a:txBody>
                    <a:bodyPr/>
                    <a:lstStyle/>
                    <a:p>
                      <a:endParaRPr lang="da-DK" sz="700" dirty="0"/>
                    </a:p>
                  </a:txBody>
                  <a:tcPr marL="0" marR="0">
                    <a:solidFill>
                      <a:schemeClr val="tx2">
                        <a:lumMod val="60000"/>
                        <a:lumOff val="40000"/>
                      </a:schemeClr>
                    </a:solidFill>
                  </a:tcPr>
                </a:tc>
                <a:tc>
                  <a:txBody>
                    <a:bodyPr/>
                    <a:lstStyle/>
                    <a:p>
                      <a:endParaRPr lang="da-DK" sz="700" dirty="0"/>
                    </a:p>
                  </a:txBody>
                  <a:tcPr marL="0" marR="0">
                    <a:solidFill>
                      <a:srgbClr val="709E6C"/>
                    </a:solidFill>
                  </a:tcPr>
                </a:tc>
                <a:tc>
                  <a:txBody>
                    <a:bodyPr/>
                    <a:lstStyle/>
                    <a:p>
                      <a:endParaRPr lang="da-DK" sz="700" dirty="0"/>
                    </a:p>
                  </a:txBody>
                  <a:tcPr marL="0" marR="0">
                    <a:solidFill>
                      <a:srgbClr val="709E6C"/>
                    </a:solidFill>
                  </a:tcPr>
                </a:tc>
                <a:tc>
                  <a:txBody>
                    <a:bodyPr/>
                    <a:lstStyle/>
                    <a:p>
                      <a:endParaRPr lang="da-DK" sz="700" dirty="0"/>
                    </a:p>
                  </a:txBody>
                  <a:tcPr marL="0" marR="0">
                    <a:solidFill>
                      <a:srgbClr val="709E6C"/>
                    </a:solidFill>
                  </a:tcPr>
                </a:tc>
                <a:tc>
                  <a:txBody>
                    <a:bodyPr/>
                    <a:lstStyle/>
                    <a:p>
                      <a:endParaRPr lang="da-DK" sz="700" dirty="0"/>
                    </a:p>
                  </a:txBody>
                  <a:tcPr marL="0" marR="0">
                    <a:solidFill>
                      <a:srgbClr val="709E6C"/>
                    </a:solidFill>
                  </a:tcPr>
                </a:tc>
                <a:tc>
                  <a:txBody>
                    <a:bodyPr/>
                    <a:lstStyle/>
                    <a:p>
                      <a:endParaRPr lang="da-DK" sz="700" dirty="0"/>
                    </a:p>
                  </a:txBody>
                  <a:tcPr marL="0" marR="0">
                    <a:solidFill>
                      <a:srgbClr val="709E6C"/>
                    </a:solidFill>
                  </a:tcPr>
                </a:tc>
              </a:tr>
            </a:tbl>
          </a:graphicData>
        </a:graphic>
      </p:graphicFrame>
      <p:sp>
        <p:nvSpPr>
          <p:cNvPr id="14" name="Pladsholder til indhold 2"/>
          <p:cNvSpPr txBox="1">
            <a:spLocks/>
          </p:cNvSpPr>
          <p:nvPr/>
        </p:nvSpPr>
        <p:spPr bwMode="auto">
          <a:xfrm>
            <a:off x="558374" y="4293097"/>
            <a:ext cx="7479145" cy="431133"/>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a:lstStyle>
          <a:p>
            <a:pPr marL="0" indent="0">
              <a:lnSpc>
                <a:spcPct val="100000"/>
              </a:lnSpc>
              <a:spcBef>
                <a:spcPts val="0"/>
              </a:spcBef>
              <a:spcAft>
                <a:spcPts val="1200"/>
              </a:spcAft>
              <a:buFontTx/>
              <a:buNone/>
            </a:pPr>
            <a:r>
              <a:rPr lang="da-DK" sz="1400" b="1" kern="0" dirty="0">
                <a:solidFill>
                  <a:srgbClr val="000000"/>
                </a:solidFill>
              </a:rPr>
              <a:t>I 2030 skal andelen af unge op til 25 år, som ikke har tilknytning </a:t>
            </a:r>
            <a:r>
              <a:rPr lang="da-DK" sz="1400" b="1" kern="0" dirty="0" smtClean="0">
                <a:solidFill>
                  <a:srgbClr val="000000"/>
                </a:solidFill>
              </a:rPr>
              <a:t/>
            </a:r>
            <a:br>
              <a:rPr lang="da-DK" sz="1400" b="1" kern="0" dirty="0" smtClean="0">
                <a:solidFill>
                  <a:srgbClr val="000000"/>
                </a:solidFill>
              </a:rPr>
            </a:br>
            <a:r>
              <a:rPr lang="da-DK" sz="1400" b="1" kern="0" dirty="0" smtClean="0">
                <a:solidFill>
                  <a:srgbClr val="000000"/>
                </a:solidFill>
              </a:rPr>
              <a:t>til </a:t>
            </a:r>
            <a:r>
              <a:rPr lang="da-DK" sz="1400" b="1" kern="0" dirty="0">
                <a:solidFill>
                  <a:srgbClr val="000000"/>
                </a:solidFill>
              </a:rPr>
              <a:t>uddannelse eller arbejdsmarkedet, være halveret</a:t>
            </a:r>
          </a:p>
        </p:txBody>
      </p:sp>
      <p:sp>
        <p:nvSpPr>
          <p:cNvPr id="15" name="Pladsholder til indhold 2"/>
          <p:cNvSpPr txBox="1">
            <a:spLocks/>
          </p:cNvSpPr>
          <p:nvPr/>
        </p:nvSpPr>
        <p:spPr bwMode="auto">
          <a:xfrm>
            <a:off x="7891328" y="4786366"/>
            <a:ext cx="1135056" cy="28155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a:lstStyle>
          <a:p>
            <a:pPr marL="0" indent="0">
              <a:lnSpc>
                <a:spcPct val="100000"/>
              </a:lnSpc>
              <a:spcBef>
                <a:spcPts val="0"/>
              </a:spcBef>
              <a:spcAft>
                <a:spcPts val="1200"/>
              </a:spcAft>
              <a:buFontTx/>
              <a:buNone/>
            </a:pPr>
            <a:r>
              <a:rPr lang="da-DK" kern="0" dirty="0" smtClean="0">
                <a:solidFill>
                  <a:srgbClr val="000000"/>
                </a:solidFill>
              </a:rPr>
              <a:t>48.000</a:t>
            </a:r>
            <a:endParaRPr lang="da-DK" kern="0" dirty="0">
              <a:solidFill>
                <a:srgbClr val="000000"/>
              </a:solidFill>
            </a:endParaRPr>
          </a:p>
        </p:txBody>
      </p:sp>
      <p:sp>
        <p:nvSpPr>
          <p:cNvPr id="17" name="Pladsholder til indhold 2"/>
          <p:cNvSpPr txBox="1">
            <a:spLocks/>
          </p:cNvSpPr>
          <p:nvPr/>
        </p:nvSpPr>
        <p:spPr bwMode="auto">
          <a:xfrm>
            <a:off x="7891328" y="2852936"/>
            <a:ext cx="1135056" cy="28155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a:lstStyle>
          <a:p>
            <a:pPr marL="0" indent="0">
              <a:lnSpc>
                <a:spcPct val="100000"/>
              </a:lnSpc>
              <a:spcBef>
                <a:spcPts val="0"/>
              </a:spcBef>
              <a:spcAft>
                <a:spcPts val="1200"/>
              </a:spcAft>
              <a:buFontTx/>
              <a:buNone/>
            </a:pPr>
            <a:r>
              <a:rPr lang="da-DK" kern="0" dirty="0" smtClean="0">
                <a:solidFill>
                  <a:srgbClr val="000000"/>
                </a:solidFill>
              </a:rPr>
              <a:t>83 pct.</a:t>
            </a:r>
            <a:endParaRPr lang="da-DK" kern="0" dirty="0">
              <a:solidFill>
                <a:srgbClr val="000000"/>
              </a:solidFill>
            </a:endParaRPr>
          </a:p>
        </p:txBody>
      </p:sp>
      <p:sp>
        <p:nvSpPr>
          <p:cNvPr id="12" name="Pladsholder til indhold 2"/>
          <p:cNvSpPr txBox="1">
            <a:spLocks/>
          </p:cNvSpPr>
          <p:nvPr/>
        </p:nvSpPr>
        <p:spPr bwMode="auto">
          <a:xfrm>
            <a:off x="7891328" y="3242402"/>
            <a:ext cx="1135056" cy="28155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a:lstStyle>
          <a:p>
            <a:pPr marL="0" indent="0">
              <a:lnSpc>
                <a:spcPct val="100000"/>
              </a:lnSpc>
              <a:spcBef>
                <a:spcPts val="0"/>
              </a:spcBef>
              <a:spcAft>
                <a:spcPts val="1200"/>
              </a:spcAft>
              <a:buFontTx/>
              <a:buNone/>
            </a:pPr>
            <a:r>
              <a:rPr lang="da-DK" kern="0" dirty="0" smtClean="0">
                <a:solidFill>
                  <a:srgbClr val="000000"/>
                </a:solidFill>
              </a:rPr>
              <a:t>85 pct.</a:t>
            </a:r>
            <a:endParaRPr lang="da-DK" kern="0" dirty="0">
              <a:solidFill>
                <a:srgbClr val="000000"/>
              </a:solidFill>
            </a:endParaRPr>
          </a:p>
        </p:txBody>
      </p:sp>
      <p:sp>
        <p:nvSpPr>
          <p:cNvPr id="16" name="Pladsholder til indhold 2"/>
          <p:cNvSpPr txBox="1">
            <a:spLocks/>
          </p:cNvSpPr>
          <p:nvPr/>
        </p:nvSpPr>
        <p:spPr bwMode="auto">
          <a:xfrm>
            <a:off x="7891328" y="3623403"/>
            <a:ext cx="1135056" cy="28155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a:lstStyle>
          <a:p>
            <a:pPr marL="0" indent="0">
              <a:lnSpc>
                <a:spcPct val="100000"/>
              </a:lnSpc>
              <a:spcBef>
                <a:spcPts val="0"/>
              </a:spcBef>
              <a:spcAft>
                <a:spcPts val="1200"/>
              </a:spcAft>
              <a:buFontTx/>
              <a:buNone/>
            </a:pPr>
            <a:r>
              <a:rPr lang="da-DK" kern="0" dirty="0" smtClean="0">
                <a:solidFill>
                  <a:srgbClr val="000000"/>
                </a:solidFill>
              </a:rPr>
              <a:t>90 pct.</a:t>
            </a:r>
            <a:endParaRPr lang="da-DK" kern="0" dirty="0">
              <a:solidFill>
                <a:srgbClr val="000000"/>
              </a:solidFill>
            </a:endParaRPr>
          </a:p>
        </p:txBody>
      </p:sp>
      <p:sp>
        <p:nvSpPr>
          <p:cNvPr id="18" name="Pladsholder til indhold 2"/>
          <p:cNvSpPr txBox="1">
            <a:spLocks/>
          </p:cNvSpPr>
          <p:nvPr/>
        </p:nvSpPr>
        <p:spPr bwMode="auto">
          <a:xfrm>
            <a:off x="7891328" y="5175833"/>
            <a:ext cx="1135056" cy="28155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a:lstStyle>
          <a:p>
            <a:pPr marL="0" indent="0">
              <a:lnSpc>
                <a:spcPct val="100000"/>
              </a:lnSpc>
              <a:spcBef>
                <a:spcPts val="0"/>
              </a:spcBef>
              <a:spcAft>
                <a:spcPts val="1200"/>
              </a:spcAft>
              <a:buFontTx/>
              <a:buNone/>
            </a:pPr>
            <a:r>
              <a:rPr lang="da-DK" kern="0" dirty="0">
                <a:solidFill>
                  <a:srgbClr val="000000"/>
                </a:solidFill>
              </a:rPr>
              <a:t>3</a:t>
            </a:r>
            <a:r>
              <a:rPr lang="da-DK" kern="0" dirty="0" smtClean="0">
                <a:solidFill>
                  <a:srgbClr val="000000"/>
                </a:solidFill>
              </a:rPr>
              <a:t>8.000</a:t>
            </a:r>
            <a:endParaRPr lang="da-DK" kern="0" dirty="0">
              <a:solidFill>
                <a:srgbClr val="000000"/>
              </a:solidFill>
            </a:endParaRPr>
          </a:p>
        </p:txBody>
      </p:sp>
      <p:sp>
        <p:nvSpPr>
          <p:cNvPr id="19" name="Pladsholder til indhold 2"/>
          <p:cNvSpPr txBox="1">
            <a:spLocks/>
          </p:cNvSpPr>
          <p:nvPr/>
        </p:nvSpPr>
        <p:spPr bwMode="auto">
          <a:xfrm>
            <a:off x="7891328" y="5565300"/>
            <a:ext cx="1135056" cy="281552"/>
          </a:xfrm>
          <a:prstGeom prst="rect">
            <a:avLst/>
          </a:prstGeom>
          <a:noFill/>
          <a:ln w="9525">
            <a:noFill/>
            <a:miter lim="800000"/>
            <a:headEnd/>
            <a:tailEnd/>
          </a:ln>
          <a:effectLst/>
        </p:spPr>
        <p:txBody>
          <a:bodyPr vert="horz" wrap="square" lIns="0" tIns="0" rIns="91440" bIns="45720" numCol="1" anchor="t" anchorCtr="0" compatLnSpc="1">
            <a:prstTxWarp prst="textNoShape">
              <a:avLst/>
            </a:prstTxWarp>
          </a:bodyPr>
          <a:lstStyle>
            <a:lvl1pPr marL="142875" indent="-142875" algn="l" rtl="0" eaLnBrk="1" fontAlgn="base" hangingPunct="1">
              <a:lnSpc>
                <a:spcPts val="2100"/>
              </a:lnSpc>
              <a:spcBef>
                <a:spcPct val="20000"/>
              </a:spcBef>
              <a:spcAft>
                <a:spcPct val="0"/>
              </a:spcAft>
              <a:buChar char="•"/>
              <a:defRPr>
                <a:solidFill>
                  <a:schemeClr val="tx1"/>
                </a:solidFill>
                <a:latin typeface="+mn-lt"/>
                <a:ea typeface="+mn-ea"/>
                <a:cs typeface="+mn-cs"/>
              </a:defRPr>
            </a:lvl1pPr>
            <a:lvl2pPr marL="595313" indent="-133350" algn="l" rtl="0" eaLnBrk="1" fontAlgn="base" hangingPunct="1">
              <a:lnSpc>
                <a:spcPts val="1700"/>
              </a:lnSpc>
              <a:spcBef>
                <a:spcPct val="20000"/>
              </a:spcBef>
              <a:spcAft>
                <a:spcPct val="0"/>
              </a:spcAft>
              <a:buChar char="•"/>
              <a:defRPr sz="1400">
                <a:solidFill>
                  <a:schemeClr val="tx1"/>
                </a:solidFill>
                <a:latin typeface="+mn-lt"/>
              </a:defRPr>
            </a:lvl2pPr>
            <a:lvl3pPr marL="1014413" indent="-104775" algn="l" rtl="0" eaLnBrk="1" fontAlgn="base" hangingPunct="1">
              <a:lnSpc>
                <a:spcPts val="1500"/>
              </a:lnSpc>
              <a:spcBef>
                <a:spcPct val="20000"/>
              </a:spcBef>
              <a:spcAft>
                <a:spcPct val="0"/>
              </a:spcAft>
              <a:buChar char="•"/>
              <a:defRPr sz="1200">
                <a:solidFill>
                  <a:schemeClr val="tx1"/>
                </a:solidFill>
                <a:latin typeface="+mn-lt"/>
              </a:defRPr>
            </a:lvl3pPr>
            <a:lvl4pPr marL="1438275" indent="-100013" algn="l" rtl="0" eaLnBrk="1" fontAlgn="base" hangingPunct="1">
              <a:lnSpc>
                <a:spcPts val="1200"/>
              </a:lnSpc>
              <a:spcBef>
                <a:spcPct val="20000"/>
              </a:spcBef>
              <a:spcAft>
                <a:spcPct val="0"/>
              </a:spcAft>
              <a:buChar char="•"/>
              <a:defRPr sz="1000">
                <a:solidFill>
                  <a:schemeClr val="tx1"/>
                </a:solidFill>
                <a:latin typeface="+mn-lt"/>
              </a:defRPr>
            </a:lvl4pPr>
            <a:lvl5pPr marL="1589088" indent="-87313" algn="l" rtl="0" eaLnBrk="1" fontAlgn="base" hangingPunct="1">
              <a:spcBef>
                <a:spcPct val="20000"/>
              </a:spcBef>
              <a:spcAft>
                <a:spcPct val="0"/>
              </a:spcAft>
              <a:buChar char="•"/>
              <a:defRPr sz="1400">
                <a:solidFill>
                  <a:schemeClr val="tx1"/>
                </a:solidFill>
                <a:latin typeface="+mn-lt"/>
              </a:defRPr>
            </a:lvl5pPr>
            <a:lvl6pPr marL="2046288" indent="-87313" algn="l" rtl="0" eaLnBrk="1" fontAlgn="base" hangingPunct="1">
              <a:spcBef>
                <a:spcPct val="20000"/>
              </a:spcBef>
              <a:spcAft>
                <a:spcPct val="0"/>
              </a:spcAft>
              <a:buChar char="•"/>
              <a:defRPr sz="1400">
                <a:solidFill>
                  <a:schemeClr val="tx1"/>
                </a:solidFill>
                <a:latin typeface="+mn-lt"/>
              </a:defRPr>
            </a:lvl6pPr>
            <a:lvl7pPr marL="2503488" indent="-87313" algn="l" rtl="0" eaLnBrk="1" fontAlgn="base" hangingPunct="1">
              <a:spcBef>
                <a:spcPct val="20000"/>
              </a:spcBef>
              <a:spcAft>
                <a:spcPct val="0"/>
              </a:spcAft>
              <a:buChar char="•"/>
              <a:defRPr sz="1400">
                <a:solidFill>
                  <a:schemeClr val="tx1"/>
                </a:solidFill>
                <a:latin typeface="+mn-lt"/>
              </a:defRPr>
            </a:lvl7pPr>
            <a:lvl8pPr marL="2960688" indent="-87313" algn="l" rtl="0" eaLnBrk="1" fontAlgn="base" hangingPunct="1">
              <a:spcBef>
                <a:spcPct val="20000"/>
              </a:spcBef>
              <a:spcAft>
                <a:spcPct val="0"/>
              </a:spcAft>
              <a:buChar char="•"/>
              <a:defRPr sz="1400">
                <a:solidFill>
                  <a:schemeClr val="tx1"/>
                </a:solidFill>
                <a:latin typeface="+mn-lt"/>
              </a:defRPr>
            </a:lvl8pPr>
            <a:lvl9pPr marL="3417888" indent="-87313" algn="l" rtl="0" eaLnBrk="1" fontAlgn="base" hangingPunct="1">
              <a:spcBef>
                <a:spcPct val="20000"/>
              </a:spcBef>
              <a:spcAft>
                <a:spcPct val="0"/>
              </a:spcAft>
              <a:buChar char="•"/>
              <a:defRPr sz="1400">
                <a:solidFill>
                  <a:schemeClr val="tx1"/>
                </a:solidFill>
                <a:latin typeface="+mn-lt"/>
              </a:defRPr>
            </a:lvl9pPr>
          </a:lstStyle>
          <a:p>
            <a:pPr marL="0" indent="0">
              <a:lnSpc>
                <a:spcPct val="100000"/>
              </a:lnSpc>
              <a:spcBef>
                <a:spcPts val="0"/>
              </a:spcBef>
              <a:spcAft>
                <a:spcPts val="1200"/>
              </a:spcAft>
              <a:buFontTx/>
              <a:buNone/>
            </a:pPr>
            <a:r>
              <a:rPr lang="da-DK" kern="0" dirty="0" smtClean="0">
                <a:solidFill>
                  <a:srgbClr val="000000"/>
                </a:solidFill>
              </a:rPr>
              <a:t>24.000</a:t>
            </a:r>
            <a:endParaRPr lang="da-DK" kern="0" dirty="0">
              <a:solidFill>
                <a:srgbClr val="000000"/>
              </a:solidFill>
            </a:endParaRPr>
          </a:p>
        </p:txBody>
      </p:sp>
      <p:pic>
        <p:nvPicPr>
          <p:cNvPr id="21" name="Billede 2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47898" y="476672"/>
            <a:ext cx="1560916" cy="500377"/>
          </a:xfrm>
          <a:prstGeom prst="rect">
            <a:avLst/>
          </a:prstGeom>
        </p:spPr>
      </p:pic>
    </p:spTree>
    <p:extLst>
      <p:ext uri="{BB962C8B-B14F-4D97-AF65-F5344CB8AC3E}">
        <p14:creationId xmlns:p14="http://schemas.microsoft.com/office/powerpoint/2010/main" val="4245749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539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4294967295"/>
          </p:nvPr>
        </p:nvSpPr>
        <p:spPr>
          <a:xfrm>
            <a:off x="8372922" y="6273800"/>
            <a:ext cx="1912739" cy="179388"/>
          </a:xfrm>
          <a:prstGeom prst="rect">
            <a:avLst/>
          </a:prstGeom>
        </p:spPr>
        <p:txBody>
          <a:bodyPr/>
          <a:lstStyle/>
          <a:p>
            <a:fld id="{E4C0FC7E-358E-44EF-9BA0-579B5BCB41E8}" type="datetime1">
              <a:rPr lang="da-DK" smtClean="0"/>
              <a:pPr/>
              <a:t>17-09-2018</a:t>
            </a:fld>
            <a:endParaRPr lang="da-DK"/>
          </a:p>
        </p:txBody>
      </p:sp>
      <p:sp>
        <p:nvSpPr>
          <p:cNvPr id="6" name="Pladsholder til diasnummer 5"/>
          <p:cNvSpPr>
            <a:spLocks noGrp="1"/>
          </p:cNvSpPr>
          <p:nvPr>
            <p:ph type="sldNum" sz="quarter" idx="4294967295"/>
          </p:nvPr>
        </p:nvSpPr>
        <p:spPr>
          <a:xfrm>
            <a:off x="8372922" y="6451600"/>
            <a:ext cx="1912739" cy="179388"/>
          </a:xfrm>
          <a:prstGeom prst="rect">
            <a:avLst/>
          </a:prstGeom>
        </p:spPr>
        <p:txBody>
          <a:bodyPr/>
          <a:lstStyle/>
          <a:p>
            <a:r>
              <a:rPr lang="da-DK" smtClean="0"/>
              <a:t>Side </a:t>
            </a:r>
            <a:fld id="{135AF10D-5340-4097-B210-F2DF6053A0CE}" type="slidenum">
              <a:rPr lang="da-DK" smtClean="0"/>
              <a:pPr/>
              <a:t>6</a:t>
            </a:fld>
            <a:endParaRPr lang="da-DK"/>
          </a:p>
        </p:txBody>
      </p:sp>
      <p:sp>
        <p:nvSpPr>
          <p:cNvPr id="9" name="Titel 1"/>
          <p:cNvSpPr>
            <a:spLocks noGrp="1"/>
          </p:cNvSpPr>
          <p:nvPr>
            <p:ph type="title"/>
          </p:nvPr>
        </p:nvSpPr>
        <p:spPr>
          <a:xfrm>
            <a:off x="510064" y="1"/>
            <a:ext cx="8378547" cy="1205802"/>
          </a:xfrm>
        </p:spPr>
        <p:txBody>
          <a:bodyPr anchor="ctr" anchorCtr="0"/>
          <a:lstStyle/>
          <a:p>
            <a:r>
              <a:rPr lang="da-DK" sz="2800" b="0" dirty="0"/>
              <a:t>En </a:t>
            </a:r>
            <a:r>
              <a:rPr lang="da-DK" sz="2800" b="0" dirty="0" smtClean="0"/>
              <a:t>sammenhængende </a:t>
            </a:r>
            <a:br>
              <a:rPr lang="da-DK" sz="2800" b="0" dirty="0" smtClean="0"/>
            </a:br>
            <a:r>
              <a:rPr lang="da-DK" sz="2800" b="0" dirty="0" smtClean="0"/>
              <a:t>kommunal ungeindsats</a:t>
            </a:r>
            <a:endParaRPr lang="da-DK" sz="2800" b="0" dirty="0"/>
          </a:p>
        </p:txBody>
      </p:sp>
      <p:grpSp>
        <p:nvGrpSpPr>
          <p:cNvPr id="11" name="Gruppe 10"/>
          <p:cNvGrpSpPr>
            <a:grpSpLocks noChangeAspect="1"/>
          </p:cNvGrpSpPr>
          <p:nvPr/>
        </p:nvGrpSpPr>
        <p:grpSpPr>
          <a:xfrm>
            <a:off x="4635140" y="1772816"/>
            <a:ext cx="4595246" cy="3578810"/>
            <a:chOff x="2049930" y="1468747"/>
            <a:chExt cx="4341691" cy="3994207"/>
          </a:xfrm>
        </p:grpSpPr>
        <p:sp>
          <p:nvSpPr>
            <p:cNvPr id="3" name="Ellipse 2"/>
            <p:cNvSpPr/>
            <p:nvPr/>
          </p:nvSpPr>
          <p:spPr bwMode="auto">
            <a:xfrm>
              <a:off x="2419350" y="1838325"/>
              <a:ext cx="3600000" cy="3600000"/>
            </a:xfrm>
            <a:prstGeom prst="ellipse">
              <a:avLst/>
            </a:prstGeom>
            <a:solidFill>
              <a:schemeClr val="accent5"/>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ts val="1800"/>
                </a:lnSpc>
                <a:spcBef>
                  <a:spcPct val="0"/>
                </a:spcBef>
                <a:spcAft>
                  <a:spcPct val="0"/>
                </a:spcAft>
                <a:buClrTx/>
                <a:buSzTx/>
                <a:buFontTx/>
                <a:buNone/>
                <a:tabLst/>
              </a:pPr>
              <a:endParaRPr kumimoji="0" lang="da-DK" sz="700" b="0" i="0" u="none" strike="noStrike" cap="none" normalizeH="0" baseline="0" smtClean="0">
                <a:ln>
                  <a:noFill/>
                </a:ln>
                <a:solidFill>
                  <a:schemeClr val="tx1"/>
                </a:solidFill>
                <a:effectLst/>
                <a:latin typeface="Georgia" pitchFamily="18" charset="0"/>
              </a:endParaRPr>
            </a:p>
          </p:txBody>
        </p:sp>
        <p:grpSp>
          <p:nvGrpSpPr>
            <p:cNvPr id="77" name="Group 11"/>
            <p:cNvGrpSpPr/>
            <p:nvPr/>
          </p:nvGrpSpPr>
          <p:grpSpPr>
            <a:xfrm>
              <a:off x="3032131" y="1715669"/>
              <a:ext cx="720000" cy="720000"/>
              <a:chOff x="3707203" y="1531275"/>
              <a:chExt cx="720000" cy="720000"/>
            </a:xfrm>
          </p:grpSpPr>
          <p:sp>
            <p:nvSpPr>
              <p:cNvPr id="128" name="Oval 12"/>
              <p:cNvSpPr/>
              <p:nvPr/>
            </p:nvSpPr>
            <p:spPr bwMode="auto">
              <a:xfrm rot="12953651">
                <a:off x="3707203" y="1531275"/>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108000" tIns="108000" rIns="108000" bIns="108000" rtlCol="0" anchor="ctr">
                <a:noAutofit/>
              </a:bodyPr>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da-DK" sz="700" b="0" i="0" u="none" strike="noStrike" kern="0" cap="none" spc="0" normalizeH="0" baseline="0" noProof="0" dirty="0" smtClean="0">
                  <a:ln>
                    <a:noFill/>
                  </a:ln>
                  <a:solidFill>
                    <a:schemeClr val="bg1"/>
                  </a:solidFill>
                  <a:effectLst/>
                  <a:uLnTx/>
                  <a:uFillTx/>
                  <a:latin typeface="Arial" charset="0"/>
                </a:endParaRPr>
              </a:p>
            </p:txBody>
          </p:sp>
          <p:sp>
            <p:nvSpPr>
              <p:cNvPr id="129" name="TextBox 13"/>
              <p:cNvSpPr txBox="1"/>
              <p:nvPr/>
            </p:nvSpPr>
            <p:spPr>
              <a:xfrm>
                <a:off x="3831692" y="1768165"/>
                <a:ext cx="471025" cy="240451"/>
              </a:xfrm>
              <a:prstGeom prst="rect">
                <a:avLst/>
              </a:prstGeom>
              <a:noFill/>
            </p:spPr>
            <p:txBody>
              <a:bodyPr wrap="none" lIns="0" tIns="0" rIns="0" bIns="0" rtlCol="0">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da-DK" sz="700" b="1" i="0" u="none" strike="noStrike" kern="0" cap="none" spc="0" normalizeH="0" baseline="0" noProof="0" dirty="0" smtClean="0">
                    <a:ln>
                      <a:noFill/>
                    </a:ln>
                    <a:solidFill>
                      <a:schemeClr val="bg1"/>
                    </a:solidFill>
                    <a:effectLst/>
                    <a:uLnTx/>
                    <a:uFillTx/>
                    <a:latin typeface="Arial" charset="0"/>
                  </a:rPr>
                  <a:t>Opfølgende</a:t>
                </a:r>
                <a:br>
                  <a:rPr kumimoji="0" lang="da-DK" sz="700" b="1" i="0" u="none" strike="noStrike" kern="0" cap="none" spc="0" normalizeH="0" baseline="0" noProof="0" dirty="0" smtClean="0">
                    <a:ln>
                      <a:noFill/>
                    </a:ln>
                    <a:solidFill>
                      <a:schemeClr val="bg1"/>
                    </a:solidFill>
                    <a:effectLst/>
                    <a:uLnTx/>
                    <a:uFillTx/>
                    <a:latin typeface="Arial" charset="0"/>
                  </a:rPr>
                </a:br>
                <a:r>
                  <a:rPr kumimoji="0" lang="da-DK" sz="700" b="1" i="0" u="none" strike="noStrike" kern="0" cap="none" spc="0" normalizeH="0" baseline="0" noProof="0" dirty="0" smtClean="0">
                    <a:ln>
                      <a:noFill/>
                    </a:ln>
                    <a:solidFill>
                      <a:schemeClr val="bg1"/>
                    </a:solidFill>
                    <a:effectLst/>
                    <a:uLnTx/>
                    <a:uFillTx/>
                    <a:latin typeface="Arial" charset="0"/>
                  </a:rPr>
                  <a:t>indsats</a:t>
                </a:r>
              </a:p>
            </p:txBody>
          </p:sp>
        </p:grpSp>
        <p:grpSp>
          <p:nvGrpSpPr>
            <p:cNvPr id="78" name="Group 14"/>
            <p:cNvGrpSpPr/>
            <p:nvPr/>
          </p:nvGrpSpPr>
          <p:grpSpPr>
            <a:xfrm>
              <a:off x="2335854" y="2266797"/>
              <a:ext cx="720000" cy="720000"/>
              <a:chOff x="2927032" y="2184405"/>
              <a:chExt cx="720000" cy="720000"/>
            </a:xfrm>
          </p:grpSpPr>
          <p:sp>
            <p:nvSpPr>
              <p:cNvPr id="126" name="Oval 15"/>
              <p:cNvSpPr/>
              <p:nvPr/>
            </p:nvSpPr>
            <p:spPr bwMode="auto">
              <a:xfrm rot="12953651">
                <a:off x="2927032" y="2184405"/>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108000" tIns="108000" rIns="108000" bIns="108000" rtlCol="0" anchor="ctr">
                <a:noAutofit/>
              </a:bodyPr>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da-DK" sz="700" b="0" i="0" u="none" strike="noStrike" kern="0" cap="none" spc="0" normalizeH="0" baseline="0" noProof="0" dirty="0" smtClean="0">
                  <a:ln>
                    <a:noFill/>
                  </a:ln>
                  <a:solidFill>
                    <a:schemeClr val="bg1"/>
                  </a:solidFill>
                  <a:effectLst/>
                  <a:uLnTx/>
                  <a:uFillTx/>
                  <a:latin typeface="Arial" charset="0"/>
                </a:endParaRPr>
              </a:p>
            </p:txBody>
          </p:sp>
          <p:sp>
            <p:nvSpPr>
              <p:cNvPr id="127" name="TextBox 16"/>
              <p:cNvSpPr txBox="1"/>
              <p:nvPr/>
            </p:nvSpPr>
            <p:spPr>
              <a:xfrm>
                <a:off x="3129518" y="2421295"/>
                <a:ext cx="315027" cy="240451"/>
              </a:xfrm>
              <a:prstGeom prst="rect">
                <a:avLst/>
              </a:prstGeom>
              <a:noFill/>
            </p:spPr>
            <p:txBody>
              <a:bodyPr wrap="none" lIns="0" tIns="0" rIns="0" bIns="0" rtlCol="0">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da-DK" sz="700" b="1" i="0" u="none" strike="noStrike" kern="0" cap="none" spc="0" normalizeH="0" baseline="0" noProof="0" dirty="0" smtClean="0">
                    <a:ln>
                      <a:noFill/>
                    </a:ln>
                    <a:solidFill>
                      <a:schemeClr val="bg1"/>
                    </a:solidFill>
                    <a:effectLst/>
                    <a:uLnTx/>
                    <a:uFillTx/>
                    <a:latin typeface="Arial" charset="0"/>
                  </a:rPr>
                  <a:t>Kontakt</a:t>
                </a:r>
                <a:br>
                  <a:rPr kumimoji="0" lang="da-DK" sz="700" b="1" i="0" u="none" strike="noStrike" kern="0" cap="none" spc="0" normalizeH="0" baseline="0" noProof="0" dirty="0" smtClean="0">
                    <a:ln>
                      <a:noFill/>
                    </a:ln>
                    <a:solidFill>
                      <a:schemeClr val="bg1"/>
                    </a:solidFill>
                    <a:effectLst/>
                    <a:uLnTx/>
                    <a:uFillTx/>
                    <a:latin typeface="Arial" charset="0"/>
                  </a:rPr>
                </a:br>
                <a:r>
                  <a:rPr kumimoji="0" lang="da-DK" sz="700" b="1" i="0" u="none" strike="noStrike" kern="0" cap="none" spc="0" normalizeH="0" baseline="0" noProof="0" dirty="0" smtClean="0">
                    <a:ln>
                      <a:noFill/>
                    </a:ln>
                    <a:solidFill>
                      <a:schemeClr val="bg1"/>
                    </a:solidFill>
                    <a:effectLst/>
                    <a:uLnTx/>
                    <a:uFillTx/>
                    <a:latin typeface="Arial" charset="0"/>
                  </a:rPr>
                  <a:t>person</a:t>
                </a:r>
              </a:p>
            </p:txBody>
          </p:sp>
        </p:grpSp>
        <p:grpSp>
          <p:nvGrpSpPr>
            <p:cNvPr id="79" name="Group 17"/>
            <p:cNvGrpSpPr/>
            <p:nvPr/>
          </p:nvGrpSpPr>
          <p:grpSpPr>
            <a:xfrm>
              <a:off x="2049930" y="3052602"/>
              <a:ext cx="720000" cy="720000"/>
              <a:chOff x="2717254" y="3293323"/>
              <a:chExt cx="720000" cy="720000"/>
            </a:xfrm>
          </p:grpSpPr>
          <p:sp>
            <p:nvSpPr>
              <p:cNvPr id="124" name="Oval 18"/>
              <p:cNvSpPr/>
              <p:nvPr/>
            </p:nvSpPr>
            <p:spPr bwMode="auto">
              <a:xfrm rot="10800000">
                <a:off x="2717254" y="3293323"/>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108000" tIns="108000" rIns="108000" bIns="108000" rtlCol="0" anchor="ctr">
                <a:noAutofit/>
              </a:bodyPr>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da-DK" sz="700" b="0" i="0" u="none" strike="noStrike" kern="0" cap="none" spc="0" normalizeH="0" baseline="0" noProof="0" dirty="0" smtClean="0">
                  <a:ln>
                    <a:noFill/>
                  </a:ln>
                  <a:solidFill>
                    <a:schemeClr val="bg1"/>
                  </a:solidFill>
                  <a:effectLst/>
                  <a:uLnTx/>
                  <a:uFillTx/>
                  <a:latin typeface="Arial" charset="0"/>
                </a:endParaRPr>
              </a:p>
            </p:txBody>
          </p:sp>
          <p:sp>
            <p:nvSpPr>
              <p:cNvPr id="125" name="TextBox 19"/>
              <p:cNvSpPr txBox="1"/>
              <p:nvPr/>
            </p:nvSpPr>
            <p:spPr>
              <a:xfrm>
                <a:off x="2990927" y="3554382"/>
                <a:ext cx="172659" cy="120225"/>
              </a:xfrm>
              <a:prstGeom prst="rect">
                <a:avLst/>
              </a:prstGeom>
              <a:noFill/>
            </p:spPr>
            <p:txBody>
              <a:bodyPr wrap="none" lIns="0" tIns="0" rIns="0" bIns="0" rtlCol="0">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da-DK" sz="700" b="1" i="0" u="none" strike="noStrike" kern="0" cap="none" spc="0" normalizeH="0" baseline="0" noProof="0" dirty="0" smtClean="0">
                    <a:ln>
                      <a:noFill/>
                    </a:ln>
                    <a:solidFill>
                      <a:schemeClr val="bg1"/>
                    </a:solidFill>
                    <a:effectLst/>
                    <a:uLnTx/>
                    <a:uFillTx/>
                    <a:latin typeface="Arial" charset="0"/>
                  </a:rPr>
                  <a:t>PPR</a:t>
                </a:r>
              </a:p>
            </p:txBody>
          </p:sp>
        </p:grpSp>
        <p:grpSp>
          <p:nvGrpSpPr>
            <p:cNvPr id="112" name="Group 21"/>
            <p:cNvGrpSpPr/>
            <p:nvPr/>
          </p:nvGrpSpPr>
          <p:grpSpPr>
            <a:xfrm>
              <a:off x="2188122" y="3932997"/>
              <a:ext cx="720000" cy="720000"/>
              <a:chOff x="3131545" y="4406917"/>
              <a:chExt cx="720000" cy="720000"/>
            </a:xfrm>
          </p:grpSpPr>
          <p:sp>
            <p:nvSpPr>
              <p:cNvPr id="122" name="Oval 31"/>
              <p:cNvSpPr/>
              <p:nvPr/>
            </p:nvSpPr>
            <p:spPr bwMode="auto">
              <a:xfrm rot="7553651">
                <a:off x="3131545" y="4406917"/>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108000" tIns="108000" rIns="108000" bIns="108000" rtlCol="0" anchor="ctr">
                <a:noAutofit/>
              </a:bodyPr>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da-DK" sz="700" b="0" i="0" u="none" strike="noStrike" kern="0" cap="none" spc="0" normalizeH="0" baseline="0" noProof="0" dirty="0" smtClean="0">
                  <a:ln>
                    <a:noFill/>
                  </a:ln>
                  <a:solidFill>
                    <a:schemeClr val="bg1"/>
                  </a:solidFill>
                  <a:effectLst/>
                  <a:uLnTx/>
                  <a:uFillTx/>
                  <a:latin typeface="Arial" charset="0"/>
                </a:endParaRPr>
              </a:p>
            </p:txBody>
          </p:sp>
          <p:sp>
            <p:nvSpPr>
              <p:cNvPr id="123" name="TextBox 32"/>
              <p:cNvSpPr txBox="1"/>
              <p:nvPr/>
            </p:nvSpPr>
            <p:spPr>
              <a:xfrm>
                <a:off x="3302982" y="4620351"/>
                <a:ext cx="377124" cy="240451"/>
              </a:xfrm>
              <a:prstGeom prst="rect">
                <a:avLst/>
              </a:prstGeom>
              <a:noFill/>
            </p:spPr>
            <p:txBody>
              <a:bodyPr wrap="none" lIns="0" tIns="0" rIns="0" bIns="0" rtlCol="0">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da-DK" sz="700" b="1" i="0" u="none" strike="noStrike" kern="0" cap="none" spc="0" normalizeH="0" baseline="0" noProof="0" dirty="0" smtClean="0">
                    <a:ln>
                      <a:noFill/>
                    </a:ln>
                    <a:solidFill>
                      <a:schemeClr val="bg1"/>
                    </a:solidFill>
                    <a:effectLst/>
                    <a:uLnTx/>
                    <a:uFillTx/>
                    <a:latin typeface="Arial" charset="0"/>
                  </a:rPr>
                  <a:t>Misbrugs</a:t>
                </a:r>
                <a:br>
                  <a:rPr kumimoji="0" lang="da-DK" sz="700" b="1" i="0" u="none" strike="noStrike" kern="0" cap="none" spc="0" normalizeH="0" baseline="0" noProof="0" dirty="0" smtClean="0">
                    <a:ln>
                      <a:noFill/>
                    </a:ln>
                    <a:solidFill>
                      <a:schemeClr val="bg1"/>
                    </a:solidFill>
                    <a:effectLst/>
                    <a:uLnTx/>
                    <a:uFillTx/>
                    <a:latin typeface="Arial" charset="0"/>
                  </a:rPr>
                </a:br>
                <a:r>
                  <a:rPr kumimoji="0" lang="da-DK" sz="700" b="1" i="0" u="none" strike="noStrike" kern="0" cap="none" spc="0" normalizeH="0" baseline="0" noProof="0" dirty="0" smtClean="0">
                    <a:ln>
                      <a:noFill/>
                    </a:ln>
                    <a:solidFill>
                      <a:schemeClr val="bg1"/>
                    </a:solidFill>
                    <a:effectLst/>
                    <a:uLnTx/>
                    <a:uFillTx/>
                    <a:latin typeface="Arial" charset="0"/>
                  </a:rPr>
                  <a:t>indsats</a:t>
                </a:r>
              </a:p>
            </p:txBody>
          </p:sp>
        </p:grpSp>
        <p:sp>
          <p:nvSpPr>
            <p:cNvPr id="120" name="Oval 29"/>
            <p:cNvSpPr/>
            <p:nvPr/>
          </p:nvSpPr>
          <p:spPr bwMode="auto">
            <a:xfrm>
              <a:off x="2765689" y="4632191"/>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0" tIns="0" rIns="0" bIns="0" rtlCol="0" anchor="ctr">
              <a:no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da-DK" sz="700" b="1" i="0" u="none" strike="noStrike" kern="0" cap="none" spc="0" normalizeH="0" baseline="0" noProof="0" dirty="0" smtClean="0">
                  <a:ln>
                    <a:noFill/>
                  </a:ln>
                  <a:solidFill>
                    <a:schemeClr val="bg1"/>
                  </a:solidFill>
                  <a:effectLst/>
                  <a:uLnTx/>
                  <a:uFillTx/>
                  <a:latin typeface="Arial" charset="0"/>
                </a:rPr>
                <a:t>Data</a:t>
              </a:r>
            </a:p>
          </p:txBody>
        </p:sp>
        <p:grpSp>
          <p:nvGrpSpPr>
            <p:cNvPr id="114" name="Group 23"/>
            <p:cNvGrpSpPr/>
            <p:nvPr/>
          </p:nvGrpSpPr>
          <p:grpSpPr>
            <a:xfrm>
              <a:off x="4917845" y="4632191"/>
              <a:ext cx="720000" cy="720000"/>
              <a:chOff x="4917669" y="4778685"/>
              <a:chExt cx="720000" cy="720000"/>
            </a:xfrm>
          </p:grpSpPr>
          <p:sp>
            <p:nvSpPr>
              <p:cNvPr id="118" name="Oval 27"/>
              <p:cNvSpPr/>
              <p:nvPr/>
            </p:nvSpPr>
            <p:spPr bwMode="auto">
              <a:xfrm rot="7553651">
                <a:off x="4917669" y="4778685"/>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108000" tIns="108000" rIns="108000" bIns="108000" rtlCol="0" anchor="ctr">
                <a:noAutofit/>
              </a:bodyPr>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da-DK" sz="700" b="0" i="0" u="none" strike="noStrike" kern="0" cap="none" spc="0" normalizeH="0" baseline="0" noProof="0" dirty="0" smtClean="0">
                  <a:ln>
                    <a:noFill/>
                  </a:ln>
                  <a:solidFill>
                    <a:schemeClr val="bg1"/>
                  </a:solidFill>
                  <a:effectLst/>
                  <a:uLnTx/>
                  <a:uFillTx/>
                  <a:latin typeface="Arial" charset="0"/>
                </a:endParaRPr>
              </a:p>
            </p:txBody>
          </p:sp>
          <p:sp>
            <p:nvSpPr>
              <p:cNvPr id="119" name="TextBox 28"/>
              <p:cNvSpPr txBox="1"/>
              <p:nvPr/>
            </p:nvSpPr>
            <p:spPr>
              <a:xfrm>
                <a:off x="5025499" y="5029505"/>
                <a:ext cx="504346" cy="240451"/>
              </a:xfrm>
              <a:prstGeom prst="rect">
                <a:avLst/>
              </a:prstGeom>
              <a:noFill/>
            </p:spPr>
            <p:txBody>
              <a:bodyPr wrap="none" lIns="0" tIns="0" rIns="0" bIns="0" rtlCol="0">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da-DK" sz="700" b="1" i="0" u="none" strike="noStrike" kern="0" cap="none" spc="0" normalizeH="0" baseline="0" noProof="0" dirty="0" smtClean="0">
                    <a:ln>
                      <a:noFill/>
                    </a:ln>
                    <a:solidFill>
                      <a:schemeClr val="bg1"/>
                    </a:solidFill>
                    <a:effectLst/>
                    <a:uLnTx/>
                    <a:uFillTx/>
                    <a:latin typeface="Arial" charset="0"/>
                  </a:rPr>
                  <a:t>Praktikplads</a:t>
                </a:r>
                <a:br>
                  <a:rPr kumimoji="0" lang="da-DK" sz="700" b="1" i="0" u="none" strike="noStrike" kern="0" cap="none" spc="0" normalizeH="0" baseline="0" noProof="0" dirty="0" smtClean="0">
                    <a:ln>
                      <a:noFill/>
                    </a:ln>
                    <a:solidFill>
                      <a:schemeClr val="bg1"/>
                    </a:solidFill>
                    <a:effectLst/>
                    <a:uLnTx/>
                    <a:uFillTx/>
                    <a:latin typeface="Arial" charset="0"/>
                  </a:rPr>
                </a:br>
                <a:r>
                  <a:rPr kumimoji="0" lang="da-DK" sz="700" b="1" i="0" u="none" strike="noStrike" kern="0" cap="none" spc="0" normalizeH="0" baseline="0" noProof="0" dirty="0" smtClean="0">
                    <a:ln>
                      <a:noFill/>
                    </a:ln>
                    <a:solidFill>
                      <a:schemeClr val="bg1"/>
                    </a:solidFill>
                    <a:effectLst/>
                    <a:uLnTx/>
                    <a:uFillTx/>
                    <a:latin typeface="Arial" charset="0"/>
                  </a:rPr>
                  <a:t>opsøgning</a:t>
                </a:r>
              </a:p>
            </p:txBody>
          </p:sp>
        </p:grpSp>
        <p:grpSp>
          <p:nvGrpSpPr>
            <p:cNvPr id="115" name="Group 24"/>
            <p:cNvGrpSpPr/>
            <p:nvPr/>
          </p:nvGrpSpPr>
          <p:grpSpPr>
            <a:xfrm>
              <a:off x="5481854" y="3932997"/>
              <a:ext cx="720000" cy="720000"/>
              <a:chOff x="5673607" y="4317523"/>
              <a:chExt cx="720000" cy="720000"/>
            </a:xfrm>
          </p:grpSpPr>
          <p:sp>
            <p:nvSpPr>
              <p:cNvPr id="116" name="Oval 25"/>
              <p:cNvSpPr/>
              <p:nvPr/>
            </p:nvSpPr>
            <p:spPr bwMode="auto">
              <a:xfrm rot="7553651">
                <a:off x="5673607" y="4317523"/>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108000" tIns="108000" rIns="108000" bIns="108000" rtlCol="0" anchor="ctr">
                <a:noAutofit/>
              </a:bodyPr>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da-DK" sz="700" b="0" i="0" u="none" strike="noStrike" kern="0" cap="none" spc="0" normalizeH="0" baseline="0" noProof="0" dirty="0" smtClean="0">
                  <a:ln>
                    <a:noFill/>
                  </a:ln>
                  <a:solidFill>
                    <a:schemeClr val="bg1"/>
                  </a:solidFill>
                  <a:effectLst/>
                  <a:uLnTx/>
                  <a:uFillTx/>
                  <a:latin typeface="Arial" charset="0"/>
                </a:endParaRPr>
              </a:p>
            </p:txBody>
          </p:sp>
          <p:sp>
            <p:nvSpPr>
              <p:cNvPr id="117" name="TextBox 26"/>
              <p:cNvSpPr txBox="1"/>
              <p:nvPr/>
            </p:nvSpPr>
            <p:spPr>
              <a:xfrm>
                <a:off x="5833370" y="4470477"/>
                <a:ext cx="419531" cy="240451"/>
              </a:xfrm>
              <a:prstGeom prst="rect">
                <a:avLst/>
              </a:prstGeom>
              <a:noFill/>
            </p:spPr>
            <p:txBody>
              <a:bodyPr wrap="none" lIns="0" tIns="0" rIns="0" bIns="0" rtlCol="0">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da-DK" sz="700" b="1" i="0" u="none" strike="noStrike" kern="0" cap="none" spc="0" normalizeH="0" baseline="0" noProof="0" dirty="0" smtClean="0">
                    <a:ln>
                      <a:noFill/>
                    </a:ln>
                    <a:solidFill>
                      <a:schemeClr val="bg1"/>
                    </a:solidFill>
                    <a:effectLst/>
                    <a:uLnTx/>
                    <a:uFillTx/>
                    <a:latin typeface="Arial" charset="0"/>
                  </a:rPr>
                  <a:t>Job</a:t>
                </a:r>
                <a:br>
                  <a:rPr kumimoji="0" lang="da-DK" sz="700" b="1" i="0" u="none" strike="noStrike" kern="0" cap="none" spc="0" normalizeH="0" baseline="0" noProof="0" dirty="0" smtClean="0">
                    <a:ln>
                      <a:noFill/>
                    </a:ln>
                    <a:solidFill>
                      <a:schemeClr val="bg1"/>
                    </a:solidFill>
                    <a:effectLst/>
                    <a:uLnTx/>
                    <a:uFillTx/>
                    <a:latin typeface="Arial" charset="0"/>
                  </a:rPr>
                </a:br>
                <a:r>
                  <a:rPr kumimoji="0" lang="da-DK" sz="700" b="1" i="0" u="none" strike="noStrike" kern="0" cap="none" spc="0" normalizeH="0" baseline="0" noProof="0" dirty="0" smtClean="0">
                    <a:ln>
                      <a:noFill/>
                    </a:ln>
                    <a:solidFill>
                      <a:schemeClr val="bg1"/>
                    </a:solidFill>
                    <a:effectLst/>
                    <a:uLnTx/>
                    <a:uFillTx/>
                    <a:latin typeface="Arial" charset="0"/>
                  </a:rPr>
                  <a:t>vejledning</a:t>
                </a:r>
              </a:p>
            </p:txBody>
          </p:sp>
        </p:grpSp>
        <p:cxnSp>
          <p:nvCxnSpPr>
            <p:cNvPr id="86" name="Straight Connector 41"/>
            <p:cNvCxnSpPr>
              <a:stCxn id="111" idx="13"/>
              <a:endCxn id="124" idx="2"/>
            </p:cNvCxnSpPr>
            <p:nvPr/>
          </p:nvCxnSpPr>
          <p:spPr bwMode="auto">
            <a:xfrm flipH="1" flipV="1">
              <a:off x="2769930" y="3412602"/>
              <a:ext cx="1466179" cy="162839"/>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87" name="Straight Connector 42"/>
            <p:cNvCxnSpPr>
              <a:stCxn id="128" idx="2"/>
              <a:endCxn id="111" idx="14"/>
            </p:cNvCxnSpPr>
            <p:nvPr/>
          </p:nvCxnSpPr>
          <p:spPr bwMode="auto">
            <a:xfrm>
              <a:off x="3683767" y="2286733"/>
              <a:ext cx="566726" cy="1288708"/>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88" name="Straight Connector 43"/>
            <p:cNvCxnSpPr>
              <a:stCxn id="111" idx="14"/>
              <a:endCxn id="75" idx="3"/>
            </p:cNvCxnSpPr>
            <p:nvPr/>
          </p:nvCxnSpPr>
          <p:spPr bwMode="auto">
            <a:xfrm flipV="1">
              <a:off x="4250493" y="2881355"/>
              <a:ext cx="1224353" cy="694086"/>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89" name="Straight Connector 44"/>
            <p:cNvCxnSpPr>
              <a:stCxn id="68" idx="4"/>
              <a:endCxn id="111" idx="14"/>
            </p:cNvCxnSpPr>
            <p:nvPr/>
          </p:nvCxnSpPr>
          <p:spPr bwMode="auto">
            <a:xfrm>
              <a:off x="4231235" y="2188747"/>
              <a:ext cx="19258" cy="1386694"/>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90" name="Straight Connector 45"/>
            <p:cNvCxnSpPr>
              <a:stCxn id="111" idx="14"/>
              <a:endCxn id="70" idx="3"/>
            </p:cNvCxnSpPr>
            <p:nvPr/>
          </p:nvCxnSpPr>
          <p:spPr bwMode="auto">
            <a:xfrm flipV="1">
              <a:off x="4250493" y="2330227"/>
              <a:ext cx="568258" cy="1245214"/>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91" name="Straight Connector 46"/>
            <p:cNvCxnSpPr>
              <a:stCxn id="111" idx="14"/>
              <a:endCxn id="76" idx="2"/>
            </p:cNvCxnSpPr>
            <p:nvPr/>
          </p:nvCxnSpPr>
          <p:spPr bwMode="auto">
            <a:xfrm flipV="1">
              <a:off x="4250493" y="3412602"/>
              <a:ext cx="1421128" cy="162839"/>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92" name="Straight Connector 47"/>
            <p:cNvCxnSpPr>
              <a:stCxn id="111" idx="13"/>
              <a:endCxn id="122" idx="1"/>
            </p:cNvCxnSpPr>
            <p:nvPr/>
          </p:nvCxnSpPr>
          <p:spPr bwMode="auto">
            <a:xfrm flipH="1">
              <a:off x="2903585" y="3575441"/>
              <a:ext cx="1332524" cy="660583"/>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93" name="Straight Connector 48"/>
            <p:cNvCxnSpPr>
              <a:stCxn id="111" idx="13"/>
              <a:endCxn id="120" idx="7"/>
            </p:cNvCxnSpPr>
            <p:nvPr/>
          </p:nvCxnSpPr>
          <p:spPr bwMode="auto">
            <a:xfrm flipH="1">
              <a:off x="3380247" y="3575441"/>
              <a:ext cx="855862" cy="1162192"/>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94" name="Straight Connector 49"/>
            <p:cNvCxnSpPr>
              <a:stCxn id="118" idx="3"/>
              <a:endCxn id="111" idx="14"/>
            </p:cNvCxnSpPr>
            <p:nvPr/>
          </p:nvCxnSpPr>
          <p:spPr bwMode="auto">
            <a:xfrm flipH="1" flipV="1">
              <a:off x="4250493" y="3575441"/>
              <a:ext cx="970379" cy="1061287"/>
            </a:xfrm>
            <a:prstGeom prst="line">
              <a:avLst/>
            </a:prstGeom>
            <a:solidFill>
              <a:srgbClr val="FFFFFF"/>
            </a:solidFill>
            <a:ln w="12700" cap="flat" cmpd="sng" algn="ctr">
              <a:solidFill>
                <a:srgbClr val="FFFFFF"/>
              </a:solidFill>
              <a:prstDash val="sysDash"/>
              <a:round/>
              <a:headEnd type="none" w="med" len="med"/>
              <a:tailEnd type="none" w="med" len="med"/>
            </a:ln>
            <a:effectLst/>
          </p:spPr>
        </p:cxnSp>
        <p:cxnSp>
          <p:nvCxnSpPr>
            <p:cNvPr id="95" name="Straight Connector 50"/>
            <p:cNvCxnSpPr>
              <a:stCxn id="116" idx="4"/>
              <a:endCxn id="111" idx="14"/>
            </p:cNvCxnSpPr>
            <p:nvPr/>
          </p:nvCxnSpPr>
          <p:spPr bwMode="auto">
            <a:xfrm flipH="1" flipV="1">
              <a:off x="4250493" y="3575441"/>
              <a:ext cx="1299725" cy="506492"/>
            </a:xfrm>
            <a:prstGeom prst="line">
              <a:avLst/>
            </a:prstGeom>
            <a:solidFill>
              <a:srgbClr val="FFFFFF"/>
            </a:solidFill>
            <a:ln w="12700" cap="flat" cmpd="sng" algn="ctr">
              <a:solidFill>
                <a:srgbClr val="FFFFFF"/>
              </a:solidFill>
              <a:prstDash val="sysDash"/>
              <a:round/>
              <a:headEnd type="none" w="med" len="med"/>
              <a:tailEnd type="none" w="med" len="med"/>
            </a:ln>
            <a:effectLst/>
          </p:spPr>
        </p:cxnSp>
        <p:sp>
          <p:nvSpPr>
            <p:cNvPr id="68" name="Oval 29"/>
            <p:cNvSpPr/>
            <p:nvPr/>
          </p:nvSpPr>
          <p:spPr bwMode="auto">
            <a:xfrm>
              <a:off x="3871235" y="1468747"/>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0" tIns="0" rIns="0" bIns="0" rtlCol="0" anchor="ctr">
              <a:no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da-DK" sz="700" b="1" i="0" u="none" strike="noStrike" kern="0" cap="none" spc="0" normalizeH="0" baseline="0" noProof="0" dirty="0" smtClean="0">
                  <a:ln>
                    <a:noFill/>
                  </a:ln>
                  <a:solidFill>
                    <a:schemeClr val="bg1"/>
                  </a:solidFill>
                  <a:effectLst/>
                  <a:uLnTx/>
                  <a:uFillTx/>
                  <a:latin typeface="Arial" charset="0"/>
                </a:rPr>
                <a:t>Ud</a:t>
              </a:r>
              <a:br>
                <a:rPr kumimoji="0" lang="da-DK" sz="700" b="1" i="0" u="none" strike="noStrike" kern="0" cap="none" spc="0" normalizeH="0" baseline="0" noProof="0" dirty="0" smtClean="0">
                  <a:ln>
                    <a:noFill/>
                  </a:ln>
                  <a:solidFill>
                    <a:schemeClr val="bg1"/>
                  </a:solidFill>
                  <a:effectLst/>
                  <a:uLnTx/>
                  <a:uFillTx/>
                  <a:latin typeface="Arial" charset="0"/>
                </a:rPr>
              </a:br>
              <a:r>
                <a:rPr kumimoji="0" lang="da-DK" sz="700" b="1" i="0" u="none" strike="noStrike" kern="0" cap="none" spc="0" normalizeH="0" baseline="0" noProof="0" dirty="0" smtClean="0">
                  <a:ln>
                    <a:noFill/>
                  </a:ln>
                  <a:solidFill>
                    <a:schemeClr val="bg1"/>
                  </a:solidFill>
                  <a:effectLst/>
                  <a:uLnTx/>
                  <a:uFillTx/>
                  <a:latin typeface="Arial" charset="0"/>
                </a:rPr>
                <a:t>dannelsesplan</a:t>
              </a:r>
            </a:p>
          </p:txBody>
        </p:sp>
        <p:sp>
          <p:nvSpPr>
            <p:cNvPr id="70" name="Oval 29"/>
            <p:cNvSpPr/>
            <p:nvPr/>
          </p:nvSpPr>
          <p:spPr bwMode="auto">
            <a:xfrm>
              <a:off x="4713309" y="1715669"/>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wrap="none" lIns="0" tIns="0" rIns="0" bIns="0" rtlCol="0" anchor="ctr">
              <a:no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da-DK" sz="700" b="1" i="0" u="none" strike="noStrike" kern="0" cap="none" spc="0" normalizeH="0" baseline="0" noProof="0" dirty="0" smtClean="0">
                  <a:ln>
                    <a:noFill/>
                  </a:ln>
                  <a:solidFill>
                    <a:schemeClr val="bg1"/>
                  </a:solidFill>
                  <a:effectLst/>
                  <a:uLnTx/>
                  <a:uFillTx/>
                  <a:latin typeface="Arial" charset="0"/>
                </a:rPr>
                <a:t>Mål</a:t>
              </a:r>
              <a:br>
                <a:rPr kumimoji="0" lang="da-DK" sz="700" b="1" i="0" u="none" strike="noStrike" kern="0" cap="none" spc="0" normalizeH="0" baseline="0" noProof="0" dirty="0" smtClean="0">
                  <a:ln>
                    <a:noFill/>
                  </a:ln>
                  <a:solidFill>
                    <a:schemeClr val="bg1"/>
                  </a:solidFill>
                  <a:effectLst/>
                  <a:uLnTx/>
                  <a:uFillTx/>
                  <a:latin typeface="Arial" charset="0"/>
                </a:rPr>
              </a:br>
              <a:r>
                <a:rPr kumimoji="0" lang="da-DK" sz="700" b="1" i="0" u="none" strike="noStrike" kern="0" cap="none" spc="0" normalizeH="0" baseline="0" noProof="0" dirty="0" smtClean="0">
                  <a:ln>
                    <a:noFill/>
                  </a:ln>
                  <a:solidFill>
                    <a:schemeClr val="bg1"/>
                  </a:solidFill>
                  <a:effectLst/>
                  <a:uLnTx/>
                  <a:uFillTx/>
                  <a:latin typeface="Arial" charset="0"/>
                </a:rPr>
                <a:t>gruppe</a:t>
              </a:r>
              <a:br>
                <a:rPr kumimoji="0" lang="da-DK" sz="700" b="1" i="0" u="none" strike="noStrike" kern="0" cap="none" spc="0" normalizeH="0" baseline="0" noProof="0" dirty="0" smtClean="0">
                  <a:ln>
                    <a:noFill/>
                  </a:ln>
                  <a:solidFill>
                    <a:schemeClr val="bg1"/>
                  </a:solidFill>
                  <a:effectLst/>
                  <a:uLnTx/>
                  <a:uFillTx/>
                  <a:latin typeface="Arial" charset="0"/>
                </a:rPr>
              </a:br>
              <a:r>
                <a:rPr kumimoji="0" lang="da-DK" sz="700" b="1" i="0" u="none" strike="noStrike" kern="0" cap="none" spc="0" normalizeH="0" baseline="0" noProof="0" dirty="0" smtClean="0">
                  <a:ln>
                    <a:noFill/>
                  </a:ln>
                  <a:solidFill>
                    <a:schemeClr val="bg1"/>
                  </a:solidFill>
                  <a:effectLst/>
                  <a:uLnTx/>
                  <a:uFillTx/>
                  <a:latin typeface="Arial" charset="0"/>
                </a:rPr>
                <a:t>vurdering</a:t>
              </a:r>
            </a:p>
          </p:txBody>
        </p:sp>
        <p:sp>
          <p:nvSpPr>
            <p:cNvPr id="75" name="Oval 29"/>
            <p:cNvSpPr/>
            <p:nvPr/>
          </p:nvSpPr>
          <p:spPr bwMode="auto">
            <a:xfrm>
              <a:off x="5369404" y="2266797"/>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lIns="0" tIns="0" rIns="0" bIns="0" rtlCol="0" anchor="ctr">
              <a:no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da-DK" sz="700" b="1" i="0" u="none" strike="noStrike" kern="0" cap="none" spc="0" normalizeH="0" baseline="0" noProof="0" dirty="0" smtClean="0">
                  <a:ln>
                    <a:noFill/>
                  </a:ln>
                  <a:solidFill>
                    <a:schemeClr val="bg1"/>
                  </a:solidFill>
                  <a:effectLst/>
                  <a:uLnTx/>
                  <a:uFillTx/>
                  <a:latin typeface="Arial" charset="0"/>
                </a:rPr>
                <a:t>Social</a:t>
              </a:r>
              <a:br>
                <a:rPr kumimoji="0" lang="da-DK" sz="700" b="1" i="0" u="none" strike="noStrike" kern="0" cap="none" spc="0" normalizeH="0" baseline="0" noProof="0" dirty="0" smtClean="0">
                  <a:ln>
                    <a:noFill/>
                  </a:ln>
                  <a:solidFill>
                    <a:schemeClr val="bg1"/>
                  </a:solidFill>
                  <a:effectLst/>
                  <a:uLnTx/>
                  <a:uFillTx/>
                  <a:latin typeface="Arial" charset="0"/>
                </a:rPr>
              </a:br>
              <a:r>
                <a:rPr kumimoji="0" lang="da-DK" sz="700" b="1" i="0" u="none" strike="noStrike" kern="0" cap="none" spc="0" normalizeH="0" baseline="0" noProof="0" dirty="0" smtClean="0">
                  <a:ln>
                    <a:noFill/>
                  </a:ln>
                  <a:solidFill>
                    <a:schemeClr val="bg1"/>
                  </a:solidFill>
                  <a:effectLst/>
                  <a:uLnTx/>
                  <a:uFillTx/>
                  <a:latin typeface="Arial" charset="0"/>
                </a:rPr>
                <a:t>indsats</a:t>
              </a:r>
            </a:p>
          </p:txBody>
        </p:sp>
        <p:sp>
          <p:nvSpPr>
            <p:cNvPr id="76" name="Oval 29"/>
            <p:cNvSpPr/>
            <p:nvPr/>
          </p:nvSpPr>
          <p:spPr bwMode="auto">
            <a:xfrm>
              <a:off x="5671621" y="3052602"/>
              <a:ext cx="720000" cy="720000"/>
            </a:xfrm>
            <a:prstGeom prst="ellipse">
              <a:avLst/>
            </a:prstGeom>
            <a:solidFill>
              <a:schemeClr val="accent5">
                <a:lumMod val="50000"/>
              </a:schemeClr>
            </a:solidFill>
            <a:ln w="19050">
              <a:solidFill>
                <a:srgbClr val="94DDE6">
                  <a:lumMod val="20000"/>
                  <a:lumOff val="80000"/>
                </a:srgbClr>
              </a:solidFill>
              <a:miter lim="800000"/>
              <a:headEnd/>
              <a:tailEnd/>
            </a:ln>
            <a:effectLst/>
          </p:spPr>
          <p:txBody>
            <a:bodyPr wrap="none" lIns="0" tIns="0" rIns="0" bIns="0" rtlCol="0" anchor="ctr">
              <a:no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da-DK" sz="700" b="1" i="0" u="none" strike="noStrike" kern="0" cap="none" spc="0" normalizeH="0" baseline="0" noProof="0" dirty="0" smtClean="0">
                  <a:ln>
                    <a:noFill/>
                  </a:ln>
                  <a:solidFill>
                    <a:schemeClr val="bg1"/>
                  </a:solidFill>
                  <a:effectLst/>
                  <a:uLnTx/>
                  <a:uFillTx/>
                  <a:latin typeface="Arial" charset="0"/>
                </a:rPr>
                <a:t>Ud</a:t>
              </a:r>
              <a:br>
                <a:rPr kumimoji="0" lang="da-DK" sz="700" b="1" i="0" u="none" strike="noStrike" kern="0" cap="none" spc="0" normalizeH="0" baseline="0" noProof="0" dirty="0" smtClean="0">
                  <a:ln>
                    <a:noFill/>
                  </a:ln>
                  <a:solidFill>
                    <a:schemeClr val="bg1"/>
                  </a:solidFill>
                  <a:effectLst/>
                  <a:uLnTx/>
                  <a:uFillTx/>
                  <a:latin typeface="Arial" charset="0"/>
                </a:rPr>
              </a:br>
              <a:r>
                <a:rPr kumimoji="0" lang="da-DK" sz="700" b="1" i="0" u="none" strike="noStrike" kern="0" cap="none" spc="0" normalizeH="0" baseline="0" noProof="0" dirty="0" smtClean="0">
                  <a:ln>
                    <a:noFill/>
                  </a:ln>
                  <a:solidFill>
                    <a:schemeClr val="bg1"/>
                  </a:solidFill>
                  <a:effectLst/>
                  <a:uLnTx/>
                  <a:uFillTx/>
                  <a:latin typeface="Arial" charset="0"/>
                </a:rPr>
                <a:t>dannelses</a:t>
              </a:r>
              <a:br>
                <a:rPr kumimoji="0" lang="da-DK" sz="700" b="1" i="0" u="none" strike="noStrike" kern="0" cap="none" spc="0" normalizeH="0" baseline="0" noProof="0" dirty="0" smtClean="0">
                  <a:ln>
                    <a:noFill/>
                  </a:ln>
                  <a:solidFill>
                    <a:schemeClr val="bg1"/>
                  </a:solidFill>
                  <a:effectLst/>
                  <a:uLnTx/>
                  <a:uFillTx/>
                  <a:latin typeface="Arial" charset="0"/>
                </a:rPr>
              </a:br>
              <a:r>
                <a:rPr kumimoji="0" lang="da-DK" sz="700" b="1" i="0" u="none" strike="noStrike" kern="0" cap="none" spc="0" normalizeH="0" baseline="0" noProof="0" dirty="0" smtClean="0">
                  <a:ln>
                    <a:noFill/>
                  </a:ln>
                  <a:solidFill>
                    <a:schemeClr val="bg1"/>
                  </a:solidFill>
                  <a:effectLst/>
                  <a:uLnTx/>
                  <a:uFillTx/>
                  <a:latin typeface="Arial" charset="0"/>
                </a:rPr>
                <a:t>vejledning</a:t>
              </a:r>
              <a:br>
                <a:rPr kumimoji="0" lang="da-DK" sz="700" b="1" i="0" u="none" strike="noStrike" kern="0" cap="none" spc="0" normalizeH="0" baseline="0" noProof="0" dirty="0" smtClean="0">
                  <a:ln>
                    <a:noFill/>
                  </a:ln>
                  <a:solidFill>
                    <a:schemeClr val="bg1"/>
                  </a:solidFill>
                  <a:effectLst/>
                  <a:uLnTx/>
                  <a:uFillTx/>
                  <a:latin typeface="Arial" charset="0"/>
                </a:rPr>
              </a:br>
              <a:endParaRPr kumimoji="0" lang="da-DK" sz="700" b="1" i="0" u="none" strike="noStrike" kern="0" cap="none" spc="0" normalizeH="0" baseline="0" noProof="0" dirty="0" smtClean="0">
                <a:ln>
                  <a:noFill/>
                </a:ln>
                <a:solidFill>
                  <a:schemeClr val="bg1"/>
                </a:solidFill>
                <a:effectLst/>
                <a:uLnTx/>
                <a:uFillTx/>
                <a:latin typeface="Arial" charset="0"/>
              </a:endParaRPr>
            </a:p>
          </p:txBody>
        </p:sp>
        <p:cxnSp>
          <p:nvCxnSpPr>
            <p:cNvPr id="130" name="Straight Connector 42"/>
            <p:cNvCxnSpPr>
              <a:stCxn id="126" idx="2"/>
              <a:endCxn id="111" idx="13"/>
            </p:cNvCxnSpPr>
            <p:nvPr/>
          </p:nvCxnSpPr>
          <p:spPr bwMode="auto">
            <a:xfrm>
              <a:off x="2987490" y="2837861"/>
              <a:ext cx="1248619" cy="737580"/>
            </a:xfrm>
            <a:prstGeom prst="line">
              <a:avLst/>
            </a:prstGeom>
            <a:solidFill>
              <a:srgbClr val="FFFFFF"/>
            </a:solidFill>
            <a:ln w="12700" cap="flat" cmpd="sng" algn="ctr">
              <a:solidFill>
                <a:srgbClr val="FFFFFF"/>
              </a:solidFill>
              <a:prstDash val="sysDash"/>
              <a:round/>
              <a:headEnd type="none" w="med" len="med"/>
              <a:tailEnd type="none" w="med" len="med"/>
            </a:ln>
            <a:effectLst/>
          </p:spPr>
        </p:cxnSp>
        <p:grpSp>
          <p:nvGrpSpPr>
            <p:cNvPr id="96" name="Group 497"/>
            <p:cNvGrpSpPr>
              <a:grpSpLocks noChangeAspect="1"/>
            </p:cNvGrpSpPr>
            <p:nvPr/>
          </p:nvGrpSpPr>
          <p:grpSpPr bwMode="auto">
            <a:xfrm>
              <a:off x="4091069" y="3178302"/>
              <a:ext cx="306861" cy="646807"/>
              <a:chOff x="916" y="3444"/>
              <a:chExt cx="177" cy="295"/>
            </a:xfrm>
            <a:solidFill>
              <a:srgbClr val="EE3D31"/>
            </a:solidFill>
          </p:grpSpPr>
          <p:sp>
            <p:nvSpPr>
              <p:cNvPr id="110" name="Freeform 498"/>
              <p:cNvSpPr>
                <a:spLocks noChangeAspect="1"/>
              </p:cNvSpPr>
              <p:nvPr/>
            </p:nvSpPr>
            <p:spPr bwMode="auto">
              <a:xfrm>
                <a:off x="950" y="3444"/>
                <a:ext cx="99" cy="80"/>
              </a:xfrm>
              <a:custGeom>
                <a:avLst/>
                <a:gdLst>
                  <a:gd name="T0" fmla="*/ 116 w 120"/>
                  <a:gd name="T1" fmla="*/ 54 h 121"/>
                  <a:gd name="T2" fmla="*/ 66 w 120"/>
                  <a:gd name="T3" fmla="*/ 117 h 121"/>
                  <a:gd name="T4" fmla="*/ 3 w 120"/>
                  <a:gd name="T5" fmla="*/ 67 h 121"/>
                  <a:gd name="T6" fmla="*/ 53 w 120"/>
                  <a:gd name="T7" fmla="*/ 4 h 121"/>
                  <a:gd name="T8" fmla="*/ 116 w 120"/>
                  <a:gd name="T9" fmla="*/ 54 h 121"/>
                </a:gdLst>
                <a:ahLst/>
                <a:cxnLst>
                  <a:cxn ang="0">
                    <a:pos x="T0" y="T1"/>
                  </a:cxn>
                  <a:cxn ang="0">
                    <a:pos x="T2" y="T3"/>
                  </a:cxn>
                  <a:cxn ang="0">
                    <a:pos x="T4" y="T5"/>
                  </a:cxn>
                  <a:cxn ang="0">
                    <a:pos x="T6" y="T7"/>
                  </a:cxn>
                  <a:cxn ang="0">
                    <a:pos x="T8" y="T9"/>
                  </a:cxn>
                </a:cxnLst>
                <a:rect l="0" t="0" r="r" b="b"/>
                <a:pathLst>
                  <a:path w="120" h="121">
                    <a:moveTo>
                      <a:pt x="116" y="54"/>
                    </a:moveTo>
                    <a:cubicBezTo>
                      <a:pt x="120" y="85"/>
                      <a:pt x="97" y="114"/>
                      <a:pt x="66" y="117"/>
                    </a:cubicBezTo>
                    <a:cubicBezTo>
                      <a:pt x="35" y="121"/>
                      <a:pt x="6" y="98"/>
                      <a:pt x="3" y="67"/>
                    </a:cubicBezTo>
                    <a:cubicBezTo>
                      <a:pt x="0" y="36"/>
                      <a:pt x="22" y="7"/>
                      <a:pt x="53" y="4"/>
                    </a:cubicBezTo>
                    <a:cubicBezTo>
                      <a:pt x="85" y="0"/>
                      <a:pt x="113" y="23"/>
                      <a:pt x="116" y="54"/>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auto" latinLnBrk="0" hangingPunct="0">
                  <a:lnSpc>
                    <a:spcPct val="100000"/>
                  </a:lnSpc>
                  <a:spcBef>
                    <a:spcPct val="50000"/>
                  </a:spcBef>
                  <a:spcAft>
                    <a:spcPts val="0"/>
                  </a:spcAft>
                  <a:buClrTx/>
                  <a:buSzTx/>
                  <a:buFontTx/>
                  <a:buNone/>
                  <a:tabLst/>
                  <a:defRPr/>
                </a:pPr>
                <a:endParaRPr kumimoji="0" lang="da-DK" sz="700" b="0" i="0" u="none" strike="noStrike" kern="0" cap="none" spc="0" normalizeH="0" baseline="0" noProof="0" dirty="0" smtClean="0">
                  <a:ln>
                    <a:noFill/>
                  </a:ln>
                  <a:solidFill>
                    <a:srgbClr val="000000"/>
                  </a:solidFill>
                  <a:effectLst/>
                  <a:uLnTx/>
                  <a:uFillTx/>
                  <a:latin typeface="Arial" charset="0"/>
                </a:endParaRPr>
              </a:p>
            </p:txBody>
          </p:sp>
          <p:sp>
            <p:nvSpPr>
              <p:cNvPr id="111" name="Freeform 499"/>
              <p:cNvSpPr>
                <a:spLocks noChangeAspect="1"/>
              </p:cNvSpPr>
              <p:nvPr/>
            </p:nvSpPr>
            <p:spPr bwMode="auto">
              <a:xfrm>
                <a:off x="916" y="3525"/>
                <a:ext cx="177" cy="214"/>
              </a:xfrm>
              <a:custGeom>
                <a:avLst/>
                <a:gdLst>
                  <a:gd name="T0" fmla="*/ 250 w 256"/>
                  <a:gd name="T1" fmla="*/ 145 h 436"/>
                  <a:gd name="T2" fmla="*/ 159 w 256"/>
                  <a:gd name="T3" fmla="*/ 13 h 436"/>
                  <a:gd name="T4" fmla="*/ 148 w 256"/>
                  <a:gd name="T5" fmla="*/ 5 h 436"/>
                  <a:gd name="T6" fmla="*/ 130 w 256"/>
                  <a:gd name="T7" fmla="*/ 0 h 436"/>
                  <a:gd name="T8" fmla="*/ 108 w 256"/>
                  <a:gd name="T9" fmla="*/ 5 h 436"/>
                  <a:gd name="T10" fmla="*/ 94 w 256"/>
                  <a:gd name="T11" fmla="*/ 15 h 436"/>
                  <a:gd name="T12" fmla="*/ 5 w 256"/>
                  <a:gd name="T13" fmla="*/ 145 h 436"/>
                  <a:gd name="T14" fmla="*/ 7 w 256"/>
                  <a:gd name="T15" fmla="*/ 173 h 436"/>
                  <a:gd name="T16" fmla="*/ 34 w 256"/>
                  <a:gd name="T17" fmla="*/ 165 h 436"/>
                  <a:gd name="T18" fmla="*/ 74 w 256"/>
                  <a:gd name="T19" fmla="*/ 107 h 436"/>
                  <a:gd name="T20" fmla="*/ 74 w 256"/>
                  <a:gd name="T21" fmla="*/ 416 h 436"/>
                  <a:gd name="T22" fmla="*/ 97 w 256"/>
                  <a:gd name="T23" fmla="*/ 436 h 436"/>
                  <a:gd name="T24" fmla="*/ 120 w 256"/>
                  <a:gd name="T25" fmla="*/ 416 h 436"/>
                  <a:gd name="T26" fmla="*/ 121 w 256"/>
                  <a:gd name="T27" fmla="*/ 204 h 436"/>
                  <a:gd name="T28" fmla="*/ 133 w 256"/>
                  <a:gd name="T29" fmla="*/ 204 h 436"/>
                  <a:gd name="T30" fmla="*/ 133 w 256"/>
                  <a:gd name="T31" fmla="*/ 416 h 436"/>
                  <a:gd name="T32" fmla="*/ 156 w 256"/>
                  <a:gd name="T33" fmla="*/ 436 h 436"/>
                  <a:gd name="T34" fmla="*/ 179 w 256"/>
                  <a:gd name="T35" fmla="*/ 416 h 436"/>
                  <a:gd name="T36" fmla="*/ 181 w 256"/>
                  <a:gd name="T37" fmla="*/ 106 h 436"/>
                  <a:gd name="T38" fmla="*/ 221 w 256"/>
                  <a:gd name="T39" fmla="*/ 165 h 436"/>
                  <a:gd name="T40" fmla="*/ 248 w 256"/>
                  <a:gd name="T41" fmla="*/ 173 h 436"/>
                  <a:gd name="T42" fmla="*/ 250 w 256"/>
                  <a:gd name="T43" fmla="*/ 14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436">
                    <a:moveTo>
                      <a:pt x="250" y="145"/>
                    </a:moveTo>
                    <a:cubicBezTo>
                      <a:pt x="250" y="145"/>
                      <a:pt x="166" y="19"/>
                      <a:pt x="159" y="13"/>
                    </a:cubicBezTo>
                    <a:cubicBezTo>
                      <a:pt x="156" y="10"/>
                      <a:pt x="152" y="7"/>
                      <a:pt x="148" y="5"/>
                    </a:cubicBezTo>
                    <a:cubicBezTo>
                      <a:pt x="142" y="2"/>
                      <a:pt x="136" y="1"/>
                      <a:pt x="130" y="0"/>
                    </a:cubicBezTo>
                    <a:cubicBezTo>
                      <a:pt x="122" y="0"/>
                      <a:pt x="115" y="2"/>
                      <a:pt x="108" y="5"/>
                    </a:cubicBezTo>
                    <a:cubicBezTo>
                      <a:pt x="103" y="8"/>
                      <a:pt x="98" y="11"/>
                      <a:pt x="94" y="15"/>
                    </a:cubicBezTo>
                    <a:cubicBezTo>
                      <a:pt x="89" y="21"/>
                      <a:pt x="5" y="145"/>
                      <a:pt x="5" y="145"/>
                    </a:cubicBezTo>
                    <a:cubicBezTo>
                      <a:pt x="0" y="157"/>
                      <a:pt x="0" y="168"/>
                      <a:pt x="7" y="173"/>
                    </a:cubicBezTo>
                    <a:cubicBezTo>
                      <a:pt x="14" y="178"/>
                      <a:pt x="25" y="174"/>
                      <a:pt x="34" y="165"/>
                    </a:cubicBezTo>
                    <a:cubicBezTo>
                      <a:pt x="74" y="107"/>
                      <a:pt x="74" y="107"/>
                      <a:pt x="74" y="107"/>
                    </a:cubicBezTo>
                    <a:cubicBezTo>
                      <a:pt x="74" y="416"/>
                      <a:pt x="74" y="416"/>
                      <a:pt x="74" y="416"/>
                    </a:cubicBezTo>
                    <a:cubicBezTo>
                      <a:pt x="77" y="427"/>
                      <a:pt x="86" y="436"/>
                      <a:pt x="97" y="436"/>
                    </a:cubicBezTo>
                    <a:cubicBezTo>
                      <a:pt x="108" y="436"/>
                      <a:pt x="117" y="427"/>
                      <a:pt x="120" y="416"/>
                    </a:cubicBezTo>
                    <a:cubicBezTo>
                      <a:pt x="121" y="204"/>
                      <a:pt x="121" y="204"/>
                      <a:pt x="121" y="204"/>
                    </a:cubicBezTo>
                    <a:cubicBezTo>
                      <a:pt x="133" y="204"/>
                      <a:pt x="133" y="204"/>
                      <a:pt x="133" y="204"/>
                    </a:cubicBezTo>
                    <a:cubicBezTo>
                      <a:pt x="133" y="416"/>
                      <a:pt x="133" y="416"/>
                      <a:pt x="133" y="416"/>
                    </a:cubicBezTo>
                    <a:cubicBezTo>
                      <a:pt x="136" y="427"/>
                      <a:pt x="145" y="436"/>
                      <a:pt x="156" y="436"/>
                    </a:cubicBezTo>
                    <a:cubicBezTo>
                      <a:pt x="167" y="436"/>
                      <a:pt x="176" y="427"/>
                      <a:pt x="179" y="416"/>
                    </a:cubicBezTo>
                    <a:cubicBezTo>
                      <a:pt x="181" y="106"/>
                      <a:pt x="181" y="106"/>
                      <a:pt x="181" y="106"/>
                    </a:cubicBezTo>
                    <a:cubicBezTo>
                      <a:pt x="221" y="165"/>
                      <a:pt x="221" y="165"/>
                      <a:pt x="221" y="165"/>
                    </a:cubicBezTo>
                    <a:cubicBezTo>
                      <a:pt x="230" y="174"/>
                      <a:pt x="241" y="178"/>
                      <a:pt x="248" y="173"/>
                    </a:cubicBezTo>
                    <a:cubicBezTo>
                      <a:pt x="255" y="168"/>
                      <a:pt x="256" y="157"/>
                      <a:pt x="250" y="14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auto" latinLnBrk="0" hangingPunct="0">
                  <a:lnSpc>
                    <a:spcPct val="100000"/>
                  </a:lnSpc>
                  <a:spcBef>
                    <a:spcPct val="50000"/>
                  </a:spcBef>
                  <a:spcAft>
                    <a:spcPts val="0"/>
                  </a:spcAft>
                  <a:buClrTx/>
                  <a:buSzTx/>
                  <a:buFontTx/>
                  <a:buNone/>
                  <a:tabLst/>
                  <a:defRPr/>
                </a:pPr>
                <a:endParaRPr kumimoji="0" lang="da-DK" sz="700" b="0" i="0" u="none" strike="noStrike" kern="0" cap="none" spc="0" normalizeH="0" baseline="0" noProof="0" dirty="0" smtClean="0">
                  <a:ln>
                    <a:noFill/>
                  </a:ln>
                  <a:solidFill>
                    <a:srgbClr val="000000"/>
                  </a:solidFill>
                  <a:effectLst/>
                  <a:uLnTx/>
                  <a:uFillTx/>
                  <a:latin typeface="Arial" charset="0"/>
                </a:endParaRPr>
              </a:p>
            </p:txBody>
          </p:sp>
        </p:grpSp>
        <p:grpSp>
          <p:nvGrpSpPr>
            <p:cNvPr id="10" name="Gruppe 9"/>
            <p:cNvGrpSpPr/>
            <p:nvPr/>
          </p:nvGrpSpPr>
          <p:grpSpPr>
            <a:xfrm>
              <a:off x="3493477" y="2987399"/>
              <a:ext cx="1406769" cy="2475555"/>
              <a:chOff x="3493477" y="2987399"/>
              <a:chExt cx="1406769" cy="2475555"/>
            </a:xfrm>
          </p:grpSpPr>
          <p:sp>
            <p:nvSpPr>
              <p:cNvPr id="8" name="Rektangel 7"/>
              <p:cNvSpPr/>
              <p:nvPr/>
            </p:nvSpPr>
            <p:spPr bwMode="auto">
              <a:xfrm>
                <a:off x="3493477" y="5334000"/>
                <a:ext cx="1406769" cy="128954"/>
              </a:xfrm>
              <a:prstGeom prst="rect">
                <a:avLst/>
              </a:pr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ts val="1800"/>
                  </a:lnSpc>
                  <a:spcBef>
                    <a:spcPct val="0"/>
                  </a:spcBef>
                  <a:spcAft>
                    <a:spcPct val="0"/>
                  </a:spcAft>
                  <a:buClrTx/>
                  <a:buSzTx/>
                  <a:buFontTx/>
                  <a:buNone/>
                  <a:tabLst/>
                </a:pPr>
                <a:endParaRPr kumimoji="0" lang="da-DK" sz="700" b="0" i="0" u="none" strike="noStrike" cap="none" normalizeH="0" baseline="0" smtClean="0">
                  <a:ln>
                    <a:noFill/>
                  </a:ln>
                  <a:solidFill>
                    <a:schemeClr val="tx1"/>
                  </a:solidFill>
                  <a:effectLst/>
                  <a:latin typeface="Georgia" pitchFamily="18" charset="0"/>
                </a:endParaRPr>
              </a:p>
            </p:txBody>
          </p:sp>
          <p:sp>
            <p:nvSpPr>
              <p:cNvPr id="2" name="Kombinationstegning 1"/>
              <p:cNvSpPr/>
              <p:nvPr/>
            </p:nvSpPr>
            <p:spPr bwMode="auto">
              <a:xfrm>
                <a:off x="3572678" y="2987399"/>
                <a:ext cx="1281953" cy="2339788"/>
              </a:xfrm>
              <a:custGeom>
                <a:avLst/>
                <a:gdLst>
                  <a:gd name="connsiteX0" fmla="*/ 4483 w 1281953"/>
                  <a:gd name="connsiteY0" fmla="*/ 2339788 h 2348753"/>
                  <a:gd name="connsiteX1" fmla="*/ 0 w 1281953"/>
                  <a:gd name="connsiteY1" fmla="*/ 4482 h 2348753"/>
                  <a:gd name="connsiteX2" fmla="*/ 1268506 w 1281953"/>
                  <a:gd name="connsiteY2" fmla="*/ 0 h 2348753"/>
                  <a:gd name="connsiteX3" fmla="*/ 1281953 w 1281953"/>
                  <a:gd name="connsiteY3" fmla="*/ 2339788 h 2348753"/>
                  <a:gd name="connsiteX4" fmla="*/ 1147483 w 1281953"/>
                  <a:gd name="connsiteY4" fmla="*/ 2339788 h 2348753"/>
                  <a:gd name="connsiteX5" fmla="*/ 1129553 w 1281953"/>
                  <a:gd name="connsiteY5" fmla="*/ 152400 h 2348753"/>
                  <a:gd name="connsiteX6" fmla="*/ 134471 w 1281953"/>
                  <a:gd name="connsiteY6" fmla="*/ 161365 h 2348753"/>
                  <a:gd name="connsiteX7" fmla="*/ 147918 w 1281953"/>
                  <a:gd name="connsiteY7" fmla="*/ 2348753 h 2348753"/>
                  <a:gd name="connsiteX8" fmla="*/ 4483 w 1281953"/>
                  <a:gd name="connsiteY8" fmla="*/ 2339788 h 2348753"/>
                  <a:gd name="connsiteX0" fmla="*/ 7658 w 1281953"/>
                  <a:gd name="connsiteY0" fmla="*/ 2352488 h 2352488"/>
                  <a:gd name="connsiteX1" fmla="*/ 0 w 1281953"/>
                  <a:gd name="connsiteY1" fmla="*/ 4482 h 2352488"/>
                  <a:gd name="connsiteX2" fmla="*/ 1268506 w 1281953"/>
                  <a:gd name="connsiteY2" fmla="*/ 0 h 2352488"/>
                  <a:gd name="connsiteX3" fmla="*/ 1281953 w 1281953"/>
                  <a:gd name="connsiteY3" fmla="*/ 2339788 h 2352488"/>
                  <a:gd name="connsiteX4" fmla="*/ 1147483 w 1281953"/>
                  <a:gd name="connsiteY4" fmla="*/ 2339788 h 2352488"/>
                  <a:gd name="connsiteX5" fmla="*/ 1129553 w 1281953"/>
                  <a:gd name="connsiteY5" fmla="*/ 152400 h 2352488"/>
                  <a:gd name="connsiteX6" fmla="*/ 134471 w 1281953"/>
                  <a:gd name="connsiteY6" fmla="*/ 161365 h 2352488"/>
                  <a:gd name="connsiteX7" fmla="*/ 147918 w 1281953"/>
                  <a:gd name="connsiteY7" fmla="*/ 2348753 h 2352488"/>
                  <a:gd name="connsiteX8" fmla="*/ 7658 w 1281953"/>
                  <a:gd name="connsiteY8" fmla="*/ 2352488 h 2352488"/>
                  <a:gd name="connsiteX0" fmla="*/ 7658 w 1281953"/>
                  <a:gd name="connsiteY0" fmla="*/ 2352488 h 2355103"/>
                  <a:gd name="connsiteX1" fmla="*/ 0 w 1281953"/>
                  <a:gd name="connsiteY1" fmla="*/ 4482 h 2355103"/>
                  <a:gd name="connsiteX2" fmla="*/ 1268506 w 1281953"/>
                  <a:gd name="connsiteY2" fmla="*/ 0 h 2355103"/>
                  <a:gd name="connsiteX3" fmla="*/ 1281953 w 1281953"/>
                  <a:gd name="connsiteY3" fmla="*/ 2339788 h 2355103"/>
                  <a:gd name="connsiteX4" fmla="*/ 1147483 w 1281953"/>
                  <a:gd name="connsiteY4" fmla="*/ 2339788 h 2355103"/>
                  <a:gd name="connsiteX5" fmla="*/ 1129553 w 1281953"/>
                  <a:gd name="connsiteY5" fmla="*/ 152400 h 2355103"/>
                  <a:gd name="connsiteX6" fmla="*/ 134471 w 1281953"/>
                  <a:gd name="connsiteY6" fmla="*/ 161365 h 2355103"/>
                  <a:gd name="connsiteX7" fmla="*/ 141568 w 1281953"/>
                  <a:gd name="connsiteY7" fmla="*/ 2355103 h 2355103"/>
                  <a:gd name="connsiteX8" fmla="*/ 7658 w 1281953"/>
                  <a:gd name="connsiteY8" fmla="*/ 2352488 h 2355103"/>
                  <a:gd name="connsiteX0" fmla="*/ 7658 w 1281953"/>
                  <a:gd name="connsiteY0" fmla="*/ 2352488 h 2352488"/>
                  <a:gd name="connsiteX1" fmla="*/ 0 w 1281953"/>
                  <a:gd name="connsiteY1" fmla="*/ 4482 h 2352488"/>
                  <a:gd name="connsiteX2" fmla="*/ 1268506 w 1281953"/>
                  <a:gd name="connsiteY2" fmla="*/ 0 h 2352488"/>
                  <a:gd name="connsiteX3" fmla="*/ 1281953 w 1281953"/>
                  <a:gd name="connsiteY3" fmla="*/ 2339788 h 2352488"/>
                  <a:gd name="connsiteX4" fmla="*/ 1147483 w 1281953"/>
                  <a:gd name="connsiteY4" fmla="*/ 2339788 h 2352488"/>
                  <a:gd name="connsiteX5" fmla="*/ 1129553 w 1281953"/>
                  <a:gd name="connsiteY5" fmla="*/ 152400 h 2352488"/>
                  <a:gd name="connsiteX6" fmla="*/ 134471 w 1281953"/>
                  <a:gd name="connsiteY6" fmla="*/ 161365 h 2352488"/>
                  <a:gd name="connsiteX7" fmla="*/ 143820 w 1281953"/>
                  <a:gd name="connsiteY7" fmla="*/ 2337085 h 2352488"/>
                  <a:gd name="connsiteX8" fmla="*/ 7658 w 1281953"/>
                  <a:gd name="connsiteY8" fmla="*/ 2352488 h 2352488"/>
                  <a:gd name="connsiteX0" fmla="*/ 5406 w 1281953"/>
                  <a:gd name="connsiteY0" fmla="*/ 2336722 h 2339788"/>
                  <a:gd name="connsiteX1" fmla="*/ 0 w 1281953"/>
                  <a:gd name="connsiteY1" fmla="*/ 4482 h 2339788"/>
                  <a:gd name="connsiteX2" fmla="*/ 1268506 w 1281953"/>
                  <a:gd name="connsiteY2" fmla="*/ 0 h 2339788"/>
                  <a:gd name="connsiteX3" fmla="*/ 1281953 w 1281953"/>
                  <a:gd name="connsiteY3" fmla="*/ 2339788 h 2339788"/>
                  <a:gd name="connsiteX4" fmla="*/ 1147483 w 1281953"/>
                  <a:gd name="connsiteY4" fmla="*/ 2339788 h 2339788"/>
                  <a:gd name="connsiteX5" fmla="*/ 1129553 w 1281953"/>
                  <a:gd name="connsiteY5" fmla="*/ 152400 h 2339788"/>
                  <a:gd name="connsiteX6" fmla="*/ 134471 w 1281953"/>
                  <a:gd name="connsiteY6" fmla="*/ 161365 h 2339788"/>
                  <a:gd name="connsiteX7" fmla="*/ 143820 w 1281953"/>
                  <a:gd name="connsiteY7" fmla="*/ 2337085 h 2339788"/>
                  <a:gd name="connsiteX8" fmla="*/ 5406 w 1281953"/>
                  <a:gd name="connsiteY8" fmla="*/ 2336722 h 233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953" h="2339788">
                    <a:moveTo>
                      <a:pt x="5406" y="2336722"/>
                    </a:moveTo>
                    <a:cubicBezTo>
                      <a:pt x="3912" y="1558287"/>
                      <a:pt x="1494" y="782917"/>
                      <a:pt x="0" y="4482"/>
                    </a:cubicBezTo>
                    <a:lnTo>
                      <a:pt x="1268506" y="0"/>
                    </a:lnTo>
                    <a:cubicBezTo>
                      <a:pt x="1272988" y="779929"/>
                      <a:pt x="1277471" y="1559859"/>
                      <a:pt x="1281953" y="2339788"/>
                    </a:cubicBezTo>
                    <a:lnTo>
                      <a:pt x="1147483" y="2339788"/>
                    </a:lnTo>
                    <a:lnTo>
                      <a:pt x="1129553" y="152400"/>
                    </a:lnTo>
                    <a:lnTo>
                      <a:pt x="134471" y="161365"/>
                    </a:lnTo>
                    <a:cubicBezTo>
                      <a:pt x="138953" y="890494"/>
                      <a:pt x="139338" y="1607956"/>
                      <a:pt x="143820" y="2337085"/>
                    </a:cubicBezTo>
                    <a:lnTo>
                      <a:pt x="5406" y="2336722"/>
                    </a:lnTo>
                    <a:close/>
                  </a:path>
                </a:pathLst>
              </a:custGeom>
              <a:solidFill>
                <a:schemeClr val="accent5">
                  <a:lumMod val="75000"/>
                </a:schemeClr>
              </a:solidFill>
              <a:ln w="9525" cap="flat" cmpd="sng" algn="ctr">
                <a:solidFill>
                  <a:schemeClr val="accent4">
                    <a:lumMod val="65000"/>
                    <a:lumOff val="35000"/>
                  </a:schemeClr>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l" defTabSz="914400" rtl="0" eaLnBrk="1" fontAlgn="base" latinLnBrk="0" hangingPunct="1">
                  <a:lnSpc>
                    <a:spcPts val="1800"/>
                  </a:lnSpc>
                  <a:spcBef>
                    <a:spcPct val="0"/>
                  </a:spcBef>
                  <a:spcAft>
                    <a:spcPct val="0"/>
                  </a:spcAft>
                  <a:buClrTx/>
                  <a:buSzTx/>
                  <a:buFontTx/>
                  <a:buNone/>
                  <a:tabLst/>
                </a:pPr>
                <a:endParaRPr kumimoji="0" lang="da-DK" sz="700" b="0" i="0" u="none" strike="noStrike" cap="none" normalizeH="0" baseline="0" smtClean="0">
                  <a:ln>
                    <a:noFill/>
                  </a:ln>
                  <a:solidFill>
                    <a:schemeClr val="tx1"/>
                  </a:solidFill>
                  <a:effectLst/>
                  <a:latin typeface="Georgia" pitchFamily="18" charset="0"/>
                </a:endParaRPr>
              </a:p>
            </p:txBody>
          </p:sp>
        </p:grpSp>
        <p:grpSp>
          <p:nvGrpSpPr>
            <p:cNvPr id="98" name="Group 57"/>
            <p:cNvGrpSpPr/>
            <p:nvPr/>
          </p:nvGrpSpPr>
          <p:grpSpPr>
            <a:xfrm>
              <a:off x="3967040" y="4337540"/>
              <a:ext cx="511173" cy="1068489"/>
              <a:chOff x="2719572" y="4416810"/>
              <a:chExt cx="396012" cy="835852"/>
            </a:xfrm>
          </p:grpSpPr>
          <p:grpSp>
            <p:nvGrpSpPr>
              <p:cNvPr id="104" name="Group 497"/>
              <p:cNvGrpSpPr>
                <a:grpSpLocks noChangeAspect="1"/>
              </p:cNvGrpSpPr>
              <p:nvPr/>
            </p:nvGrpSpPr>
            <p:grpSpPr bwMode="auto">
              <a:xfrm>
                <a:off x="2719572" y="4416810"/>
                <a:ext cx="396012" cy="835852"/>
                <a:chOff x="916" y="3472"/>
                <a:chExt cx="148" cy="247"/>
              </a:xfrm>
              <a:solidFill>
                <a:srgbClr val="EE3D31"/>
              </a:solidFill>
            </p:grpSpPr>
            <p:sp>
              <p:nvSpPr>
                <p:cNvPr id="106" name="Freeform 498"/>
                <p:cNvSpPr>
                  <a:spLocks/>
                </p:cNvSpPr>
                <p:nvPr/>
              </p:nvSpPr>
              <p:spPr bwMode="auto">
                <a:xfrm>
                  <a:off x="949" y="3472"/>
                  <a:ext cx="81" cy="64"/>
                </a:xfrm>
                <a:custGeom>
                  <a:avLst/>
                  <a:gdLst>
                    <a:gd name="T0" fmla="*/ 116 w 120"/>
                    <a:gd name="T1" fmla="*/ 54 h 121"/>
                    <a:gd name="T2" fmla="*/ 66 w 120"/>
                    <a:gd name="T3" fmla="*/ 117 h 121"/>
                    <a:gd name="T4" fmla="*/ 3 w 120"/>
                    <a:gd name="T5" fmla="*/ 67 h 121"/>
                    <a:gd name="T6" fmla="*/ 53 w 120"/>
                    <a:gd name="T7" fmla="*/ 4 h 121"/>
                    <a:gd name="T8" fmla="*/ 116 w 120"/>
                    <a:gd name="T9" fmla="*/ 54 h 121"/>
                  </a:gdLst>
                  <a:ahLst/>
                  <a:cxnLst>
                    <a:cxn ang="0">
                      <a:pos x="T0" y="T1"/>
                    </a:cxn>
                    <a:cxn ang="0">
                      <a:pos x="T2" y="T3"/>
                    </a:cxn>
                    <a:cxn ang="0">
                      <a:pos x="T4" y="T5"/>
                    </a:cxn>
                    <a:cxn ang="0">
                      <a:pos x="T6" y="T7"/>
                    </a:cxn>
                    <a:cxn ang="0">
                      <a:pos x="T8" y="T9"/>
                    </a:cxn>
                  </a:cxnLst>
                  <a:rect l="0" t="0" r="r" b="b"/>
                  <a:pathLst>
                    <a:path w="120" h="121">
                      <a:moveTo>
                        <a:pt x="116" y="54"/>
                      </a:moveTo>
                      <a:cubicBezTo>
                        <a:pt x="120" y="85"/>
                        <a:pt x="97" y="114"/>
                        <a:pt x="66" y="117"/>
                      </a:cubicBezTo>
                      <a:cubicBezTo>
                        <a:pt x="35" y="121"/>
                        <a:pt x="6" y="98"/>
                        <a:pt x="3" y="67"/>
                      </a:cubicBezTo>
                      <a:cubicBezTo>
                        <a:pt x="0" y="36"/>
                        <a:pt x="22" y="7"/>
                        <a:pt x="53" y="4"/>
                      </a:cubicBezTo>
                      <a:cubicBezTo>
                        <a:pt x="85" y="0"/>
                        <a:pt x="113" y="23"/>
                        <a:pt x="116" y="54"/>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auto" latinLnBrk="0" hangingPunct="0">
                    <a:lnSpc>
                      <a:spcPct val="100000"/>
                    </a:lnSpc>
                    <a:spcBef>
                      <a:spcPct val="50000"/>
                    </a:spcBef>
                    <a:spcAft>
                      <a:spcPts val="0"/>
                    </a:spcAft>
                    <a:buClrTx/>
                    <a:buSzTx/>
                    <a:buFontTx/>
                    <a:buNone/>
                    <a:tabLst/>
                    <a:defRPr/>
                  </a:pPr>
                  <a:endParaRPr kumimoji="0" lang="da-DK" sz="700" b="0" i="0" u="none" strike="noStrike" kern="0" cap="none" spc="0" normalizeH="0" baseline="0" noProof="0" dirty="0" smtClean="0">
                    <a:ln>
                      <a:noFill/>
                    </a:ln>
                    <a:solidFill>
                      <a:srgbClr val="000000"/>
                    </a:solidFill>
                    <a:effectLst/>
                    <a:uLnTx/>
                    <a:uFillTx/>
                    <a:latin typeface="Arial" charset="0"/>
                  </a:endParaRPr>
                </a:p>
              </p:txBody>
            </p:sp>
            <p:sp>
              <p:nvSpPr>
                <p:cNvPr id="107" name="Freeform 499"/>
                <p:cNvSpPr>
                  <a:spLocks/>
                </p:cNvSpPr>
                <p:nvPr/>
              </p:nvSpPr>
              <p:spPr bwMode="auto">
                <a:xfrm>
                  <a:off x="916" y="3541"/>
                  <a:ext cx="148" cy="178"/>
                </a:xfrm>
                <a:custGeom>
                  <a:avLst/>
                  <a:gdLst>
                    <a:gd name="T0" fmla="*/ 250 w 256"/>
                    <a:gd name="T1" fmla="*/ 145 h 436"/>
                    <a:gd name="T2" fmla="*/ 159 w 256"/>
                    <a:gd name="T3" fmla="*/ 13 h 436"/>
                    <a:gd name="T4" fmla="*/ 148 w 256"/>
                    <a:gd name="T5" fmla="*/ 5 h 436"/>
                    <a:gd name="T6" fmla="*/ 130 w 256"/>
                    <a:gd name="T7" fmla="*/ 0 h 436"/>
                    <a:gd name="T8" fmla="*/ 108 w 256"/>
                    <a:gd name="T9" fmla="*/ 5 h 436"/>
                    <a:gd name="T10" fmla="*/ 94 w 256"/>
                    <a:gd name="T11" fmla="*/ 15 h 436"/>
                    <a:gd name="T12" fmla="*/ 5 w 256"/>
                    <a:gd name="T13" fmla="*/ 145 h 436"/>
                    <a:gd name="T14" fmla="*/ 7 w 256"/>
                    <a:gd name="T15" fmla="*/ 173 h 436"/>
                    <a:gd name="T16" fmla="*/ 34 w 256"/>
                    <a:gd name="T17" fmla="*/ 165 h 436"/>
                    <a:gd name="T18" fmla="*/ 74 w 256"/>
                    <a:gd name="T19" fmla="*/ 107 h 436"/>
                    <a:gd name="T20" fmla="*/ 74 w 256"/>
                    <a:gd name="T21" fmla="*/ 416 h 436"/>
                    <a:gd name="T22" fmla="*/ 97 w 256"/>
                    <a:gd name="T23" fmla="*/ 436 h 436"/>
                    <a:gd name="T24" fmla="*/ 120 w 256"/>
                    <a:gd name="T25" fmla="*/ 416 h 436"/>
                    <a:gd name="T26" fmla="*/ 121 w 256"/>
                    <a:gd name="T27" fmla="*/ 204 h 436"/>
                    <a:gd name="T28" fmla="*/ 133 w 256"/>
                    <a:gd name="T29" fmla="*/ 204 h 436"/>
                    <a:gd name="T30" fmla="*/ 133 w 256"/>
                    <a:gd name="T31" fmla="*/ 416 h 436"/>
                    <a:gd name="T32" fmla="*/ 156 w 256"/>
                    <a:gd name="T33" fmla="*/ 436 h 436"/>
                    <a:gd name="T34" fmla="*/ 179 w 256"/>
                    <a:gd name="T35" fmla="*/ 416 h 436"/>
                    <a:gd name="T36" fmla="*/ 181 w 256"/>
                    <a:gd name="T37" fmla="*/ 106 h 436"/>
                    <a:gd name="T38" fmla="*/ 221 w 256"/>
                    <a:gd name="T39" fmla="*/ 165 h 436"/>
                    <a:gd name="T40" fmla="*/ 248 w 256"/>
                    <a:gd name="T41" fmla="*/ 173 h 436"/>
                    <a:gd name="T42" fmla="*/ 250 w 256"/>
                    <a:gd name="T43" fmla="*/ 14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436">
                      <a:moveTo>
                        <a:pt x="250" y="145"/>
                      </a:moveTo>
                      <a:cubicBezTo>
                        <a:pt x="250" y="145"/>
                        <a:pt x="166" y="19"/>
                        <a:pt x="159" y="13"/>
                      </a:cubicBezTo>
                      <a:cubicBezTo>
                        <a:pt x="156" y="10"/>
                        <a:pt x="152" y="7"/>
                        <a:pt x="148" y="5"/>
                      </a:cubicBezTo>
                      <a:cubicBezTo>
                        <a:pt x="142" y="2"/>
                        <a:pt x="136" y="1"/>
                        <a:pt x="130" y="0"/>
                      </a:cubicBezTo>
                      <a:cubicBezTo>
                        <a:pt x="122" y="0"/>
                        <a:pt x="115" y="2"/>
                        <a:pt x="108" y="5"/>
                      </a:cubicBezTo>
                      <a:cubicBezTo>
                        <a:pt x="103" y="8"/>
                        <a:pt x="98" y="11"/>
                        <a:pt x="94" y="15"/>
                      </a:cubicBezTo>
                      <a:cubicBezTo>
                        <a:pt x="89" y="21"/>
                        <a:pt x="5" y="145"/>
                        <a:pt x="5" y="145"/>
                      </a:cubicBezTo>
                      <a:cubicBezTo>
                        <a:pt x="0" y="157"/>
                        <a:pt x="0" y="168"/>
                        <a:pt x="7" y="173"/>
                      </a:cubicBezTo>
                      <a:cubicBezTo>
                        <a:pt x="14" y="178"/>
                        <a:pt x="25" y="174"/>
                        <a:pt x="34" y="165"/>
                      </a:cubicBezTo>
                      <a:cubicBezTo>
                        <a:pt x="74" y="107"/>
                        <a:pt x="74" y="107"/>
                        <a:pt x="74" y="107"/>
                      </a:cubicBezTo>
                      <a:cubicBezTo>
                        <a:pt x="74" y="416"/>
                        <a:pt x="74" y="416"/>
                        <a:pt x="74" y="416"/>
                      </a:cubicBezTo>
                      <a:cubicBezTo>
                        <a:pt x="77" y="427"/>
                        <a:pt x="86" y="436"/>
                        <a:pt x="97" y="436"/>
                      </a:cubicBezTo>
                      <a:cubicBezTo>
                        <a:pt x="108" y="436"/>
                        <a:pt x="117" y="427"/>
                        <a:pt x="120" y="416"/>
                      </a:cubicBezTo>
                      <a:cubicBezTo>
                        <a:pt x="121" y="204"/>
                        <a:pt x="121" y="204"/>
                        <a:pt x="121" y="204"/>
                      </a:cubicBezTo>
                      <a:cubicBezTo>
                        <a:pt x="133" y="204"/>
                        <a:pt x="133" y="204"/>
                        <a:pt x="133" y="204"/>
                      </a:cubicBezTo>
                      <a:cubicBezTo>
                        <a:pt x="133" y="416"/>
                        <a:pt x="133" y="416"/>
                        <a:pt x="133" y="416"/>
                      </a:cubicBezTo>
                      <a:cubicBezTo>
                        <a:pt x="136" y="427"/>
                        <a:pt x="145" y="436"/>
                        <a:pt x="156" y="436"/>
                      </a:cubicBezTo>
                      <a:cubicBezTo>
                        <a:pt x="167" y="436"/>
                        <a:pt x="176" y="427"/>
                        <a:pt x="179" y="416"/>
                      </a:cubicBezTo>
                      <a:cubicBezTo>
                        <a:pt x="181" y="106"/>
                        <a:pt x="181" y="106"/>
                        <a:pt x="181" y="106"/>
                      </a:cubicBezTo>
                      <a:cubicBezTo>
                        <a:pt x="221" y="165"/>
                        <a:pt x="221" y="165"/>
                        <a:pt x="221" y="165"/>
                      </a:cubicBezTo>
                      <a:cubicBezTo>
                        <a:pt x="230" y="174"/>
                        <a:pt x="241" y="178"/>
                        <a:pt x="248" y="173"/>
                      </a:cubicBezTo>
                      <a:cubicBezTo>
                        <a:pt x="255" y="168"/>
                        <a:pt x="256" y="157"/>
                        <a:pt x="250" y="145"/>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eaLnBrk="0" fontAlgn="auto" latinLnBrk="0" hangingPunct="0">
                    <a:lnSpc>
                      <a:spcPct val="100000"/>
                    </a:lnSpc>
                    <a:spcBef>
                      <a:spcPct val="50000"/>
                    </a:spcBef>
                    <a:spcAft>
                      <a:spcPts val="0"/>
                    </a:spcAft>
                    <a:buClrTx/>
                    <a:buSzTx/>
                    <a:buFontTx/>
                    <a:buNone/>
                    <a:tabLst/>
                    <a:defRPr/>
                  </a:pPr>
                  <a:endParaRPr kumimoji="0" lang="da-DK" sz="700" b="0" i="0" u="none" strike="noStrike" kern="0" cap="none" spc="0" normalizeH="0" baseline="0" noProof="0" dirty="0" smtClean="0">
                    <a:ln>
                      <a:noFill/>
                    </a:ln>
                    <a:solidFill>
                      <a:srgbClr val="000000"/>
                    </a:solidFill>
                    <a:effectLst/>
                    <a:uLnTx/>
                    <a:uFillTx/>
                    <a:latin typeface="Arial" charset="0"/>
                  </a:endParaRPr>
                </a:p>
              </p:txBody>
            </p:sp>
          </p:grpSp>
          <p:sp>
            <p:nvSpPr>
              <p:cNvPr id="105" name="Isosceles Triangle 59"/>
              <p:cNvSpPr/>
              <p:nvPr/>
            </p:nvSpPr>
            <p:spPr bwMode="auto">
              <a:xfrm>
                <a:off x="2765176" y="4692835"/>
                <a:ext cx="304803" cy="301228"/>
              </a:xfrm>
              <a:prstGeom prst="triangle">
                <a:avLst/>
              </a:prstGeom>
              <a:solidFill>
                <a:schemeClr val="tx2">
                  <a:lumMod val="75000"/>
                </a:schemeClr>
              </a:solidFill>
              <a:ln w="9525">
                <a:noFill/>
                <a:miter lim="800000"/>
                <a:headEnd/>
                <a:tailEnd/>
              </a:ln>
              <a:effectLst/>
            </p:spPr>
            <p:txBody>
              <a:bodyPr lIns="108000" tIns="108000" rIns="108000" bIns="108000" rtlCol="0" anchor="ctr">
                <a:noAutofit/>
              </a:bodyPr>
              <a:lstStyle/>
              <a:p>
                <a:pPr marL="0" marR="0" lvl="0" indent="0" defTabSz="914400" eaLnBrk="0" fontAlgn="auto" latinLnBrk="0" hangingPunct="0">
                  <a:lnSpc>
                    <a:spcPct val="100000"/>
                  </a:lnSpc>
                  <a:spcBef>
                    <a:spcPct val="50000"/>
                  </a:spcBef>
                  <a:spcAft>
                    <a:spcPts val="0"/>
                  </a:spcAft>
                  <a:buClrTx/>
                  <a:buSzTx/>
                  <a:buFontTx/>
                  <a:buNone/>
                  <a:tabLst/>
                  <a:defRPr/>
                </a:pPr>
                <a:endParaRPr kumimoji="0" lang="da-DK" sz="700" b="0" i="0" u="none" strike="noStrike" kern="0" cap="none" spc="0" normalizeH="0" baseline="0" noProof="0" dirty="0" smtClean="0">
                  <a:ln>
                    <a:noFill/>
                  </a:ln>
                  <a:solidFill>
                    <a:srgbClr val="000000"/>
                  </a:solidFill>
                  <a:effectLst/>
                  <a:uLnTx/>
                  <a:uFillTx/>
                  <a:latin typeface="Arial" charset="0"/>
                </a:endParaRPr>
              </a:p>
            </p:txBody>
          </p:sp>
        </p:grpSp>
      </p:grpSp>
      <p:sp>
        <p:nvSpPr>
          <p:cNvPr id="113" name="Rektangel 112"/>
          <p:cNvSpPr/>
          <p:nvPr/>
        </p:nvSpPr>
        <p:spPr>
          <a:xfrm>
            <a:off x="416303" y="1470170"/>
            <a:ext cx="4218838" cy="2605842"/>
          </a:xfrm>
          <a:prstGeom prst="rect">
            <a:avLst/>
          </a:prstGeom>
        </p:spPr>
        <p:txBody>
          <a:bodyPr wrap="square">
            <a:spAutoFit/>
          </a:bodyPr>
          <a:lstStyle/>
          <a:p>
            <a:pPr fontAlgn="base">
              <a:lnSpc>
                <a:spcPts val="2160"/>
              </a:lnSpc>
              <a:spcBef>
                <a:spcPts val="400"/>
              </a:spcBef>
              <a:spcAft>
                <a:spcPts val="600"/>
              </a:spcAft>
            </a:pPr>
            <a:r>
              <a:rPr lang="da-DK" b="1" dirty="0" smtClean="0">
                <a:solidFill>
                  <a:srgbClr val="000000"/>
                </a:solidFill>
              </a:rPr>
              <a:t>Kommunernes ansvar</a:t>
            </a:r>
            <a:endParaRPr lang="da-DK" b="1" dirty="0">
              <a:solidFill>
                <a:srgbClr val="000000"/>
              </a:solidFill>
            </a:endParaRPr>
          </a:p>
          <a:p>
            <a:pPr marL="285750" indent="-285750" fontAlgn="base">
              <a:lnSpc>
                <a:spcPts val="2160"/>
              </a:lnSpc>
              <a:spcBef>
                <a:spcPts val="400"/>
              </a:spcBef>
              <a:spcAft>
                <a:spcPts val="600"/>
              </a:spcAft>
              <a:buFont typeface="Arial" panose="020B0604020202020204" pitchFamily="34" charset="0"/>
              <a:buChar char="•"/>
            </a:pPr>
            <a:r>
              <a:rPr lang="da-DK" dirty="0" smtClean="0">
                <a:solidFill>
                  <a:srgbClr val="000000"/>
                </a:solidFill>
              </a:rPr>
              <a:t>Gør </a:t>
            </a:r>
            <a:r>
              <a:rPr lang="da-DK" dirty="0">
                <a:solidFill>
                  <a:srgbClr val="000000"/>
                </a:solidFill>
              </a:rPr>
              <a:t>alle unge </a:t>
            </a:r>
            <a:r>
              <a:rPr lang="da-DK" dirty="0" smtClean="0">
                <a:solidFill>
                  <a:srgbClr val="000000"/>
                </a:solidFill>
              </a:rPr>
              <a:t>parate </a:t>
            </a:r>
            <a:r>
              <a:rPr lang="da-DK" dirty="0">
                <a:solidFill>
                  <a:srgbClr val="000000"/>
                </a:solidFill>
              </a:rPr>
              <a:t>til at gennemføre en ungdomsuddannelse eller komme i </a:t>
            </a:r>
            <a:r>
              <a:rPr lang="da-DK" dirty="0" smtClean="0">
                <a:solidFill>
                  <a:srgbClr val="000000"/>
                </a:solidFill>
              </a:rPr>
              <a:t>beskæftigelse</a:t>
            </a:r>
          </a:p>
          <a:p>
            <a:pPr marL="285750" indent="-285750" fontAlgn="base">
              <a:lnSpc>
                <a:spcPts val="2160"/>
              </a:lnSpc>
              <a:spcBef>
                <a:spcPts val="400"/>
              </a:spcBef>
              <a:spcAft>
                <a:spcPts val="600"/>
              </a:spcAft>
              <a:buFont typeface="Arial" panose="020B0604020202020204" pitchFamily="34" charset="0"/>
              <a:buChar char="•"/>
            </a:pPr>
            <a:r>
              <a:rPr lang="da-DK" dirty="0" smtClean="0">
                <a:solidFill>
                  <a:srgbClr val="000000"/>
                </a:solidFill>
              </a:rPr>
              <a:t>Koordinér </a:t>
            </a:r>
            <a:r>
              <a:rPr lang="da-DK" dirty="0">
                <a:solidFill>
                  <a:srgbClr val="000000"/>
                </a:solidFill>
              </a:rPr>
              <a:t>den samlede ungeindsats i den enkelte kommune på tværs af uddannelses-, beskæftigelses- og </a:t>
            </a:r>
            <a:r>
              <a:rPr lang="da-DK" dirty="0" smtClean="0">
                <a:solidFill>
                  <a:srgbClr val="000000"/>
                </a:solidFill>
              </a:rPr>
              <a:t>socialindsatsen</a:t>
            </a:r>
          </a:p>
        </p:txBody>
      </p:sp>
    </p:spTree>
    <p:extLst>
      <p:ext uri="{BB962C8B-B14F-4D97-AF65-F5344CB8AC3E}">
        <p14:creationId xmlns:p14="http://schemas.microsoft.com/office/powerpoint/2010/main" val="3944491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390525"/>
            <a:ext cx="81057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6161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skabelon2">
  <a:themeElements>
    <a:clrScheme name="Kontor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tema">
      <a:majorFont>
        <a:latin typeface="Trebuchet MS"/>
        <a:ea typeface=""/>
        <a:cs typeface=""/>
      </a:majorFont>
      <a:minorFont>
        <a:latin typeface="Trebuchet MS"/>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ontort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ontort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ontort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ontort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ontort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ontort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ontorte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ontort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ontort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ontort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ontort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ontort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powerpoint_skabelon2</Template>
  <TotalTime>1069</TotalTime>
  <Words>774</Words>
  <Application>Microsoft Office PowerPoint</Application>
  <PresentationFormat>Brugerdefineret</PresentationFormat>
  <Paragraphs>186</Paragraphs>
  <Slides>36</Slides>
  <Notes>6</Notes>
  <HiddenSlides>0</HiddenSlides>
  <MMClips>0</MMClips>
  <ScaleCrop>false</ScaleCrop>
  <HeadingPairs>
    <vt:vector size="4" baseType="variant">
      <vt:variant>
        <vt:lpstr>Tema</vt:lpstr>
      </vt:variant>
      <vt:variant>
        <vt:i4>1</vt:i4>
      </vt:variant>
      <vt:variant>
        <vt:lpstr>Diastitler</vt:lpstr>
      </vt:variant>
      <vt:variant>
        <vt:i4>36</vt:i4>
      </vt:variant>
    </vt:vector>
  </HeadingPairs>
  <TitlesOfParts>
    <vt:vector size="37" baseType="lpstr">
      <vt:lpstr>powerpoint_skabelon2</vt:lpstr>
      <vt:lpstr>Forberedende ungdomsuddannelse – FGU </vt:lpstr>
      <vt:lpstr>Gennemgang af aftalen</vt:lpstr>
      <vt:lpstr>Aftalens hovedindhold</vt:lpstr>
      <vt:lpstr>En ny uddannelsespolitisk målsætning</vt:lpstr>
      <vt:lpstr>PowerPoint-præsentation</vt:lpstr>
      <vt:lpstr>En sammenhængende  kommunal ungeindsats</vt:lpstr>
      <vt:lpstr>PowerPoint-præsentation</vt:lpstr>
      <vt:lpstr>PowerPoint-præsentation</vt:lpstr>
      <vt:lpstr>PowerPoint-præsentation</vt:lpstr>
      <vt:lpstr>PowerPoint-præsentation</vt:lpstr>
      <vt:lpstr>PowerPoint-præsentation</vt:lpstr>
      <vt:lpstr>Opbygning af FGU</vt:lpstr>
      <vt:lpstr>Faglige temaer</vt:lpstr>
      <vt:lpstr>Mål for faglige temaer </vt:lpstr>
      <vt:lpstr>Almene fag</vt:lpstr>
      <vt:lpstr>Mål for almene fag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Oprettelse af FGU</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Menneskesyn</dc:title>
  <dc:creator>change_me</dc:creator>
  <cp:lastModifiedBy>Axel Hoppe</cp:lastModifiedBy>
  <cp:revision>55</cp:revision>
  <cp:lastPrinted>2017-10-22T20:22:56Z</cp:lastPrinted>
  <dcterms:created xsi:type="dcterms:W3CDTF">2011-08-02T11:58:52Z</dcterms:created>
  <dcterms:modified xsi:type="dcterms:W3CDTF">2018-09-17T12:21:41Z</dcterms:modified>
</cp:coreProperties>
</file>